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64" r:id="rId6"/>
    <p:sldId id="263" r:id="rId7"/>
    <p:sldId id="262" r:id="rId8"/>
    <p:sldId id="268" r:id="rId9"/>
    <p:sldId id="271" r:id="rId10"/>
    <p:sldId id="272" r:id="rId11"/>
    <p:sldId id="274" r:id="rId12"/>
    <p:sldId id="275" r:id="rId13"/>
    <p:sldId id="269" r:id="rId14"/>
    <p:sldId id="270" r:id="rId15"/>
    <p:sldId id="276" r:id="rId16"/>
    <p:sldId id="278" r:id="rId17"/>
    <p:sldId id="277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008321-C233-4130-B8B7-E1A5BE128DA3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0F8F1C-9F95-4B1A-BB60-060EF0C4B607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NISMA KOMBETARE PER REFERENDUMIN NE R.SH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Desktop\referendum-620x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49" y="1857374"/>
            <a:ext cx="7247659" cy="3857625"/>
          </a:xfrm>
          <a:prstGeom prst="rect">
            <a:avLst/>
          </a:prstGeom>
          <a:noFill/>
        </p:spPr>
      </p:pic>
      <p:pic>
        <p:nvPicPr>
          <p:cNvPr id="1027" name="Picture 1" descr="Description: C:\Documents and Settings\user\Desktop\logo e re infoci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0739" y="5791200"/>
            <a:ext cx="16954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REFERENDUM I PERGJITHSHEM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lart-poshte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“Referendum </a:t>
            </a:r>
            <a:r>
              <a:rPr lang="en-US" b="1" dirty="0" smtClean="0">
                <a:solidFill>
                  <a:srgbClr val="FF0000"/>
                </a:solidFill>
              </a:rPr>
              <a:t>LEGJISLATIV</a:t>
            </a:r>
            <a:r>
              <a:rPr lang="en-US" b="1" dirty="0" smtClean="0"/>
              <a:t>” – </a:t>
            </a:r>
            <a:r>
              <a:rPr lang="en-US" b="1" dirty="0" err="1" smtClean="0"/>
              <a:t>quhet</a:t>
            </a:r>
            <a:r>
              <a:rPr lang="en-US" b="1" dirty="0" smtClean="0"/>
              <a:t> </a:t>
            </a:r>
            <a:r>
              <a:rPr lang="en-US" b="1" dirty="0" err="1" smtClean="0"/>
              <a:t>referendumi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mbahet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një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rëndësisë</a:t>
            </a:r>
            <a:r>
              <a:rPr lang="en-US" b="1" dirty="0" smtClean="0"/>
              <a:t> </a:t>
            </a:r>
            <a:r>
              <a:rPr lang="en-US" b="1" dirty="0" err="1" smtClean="0"/>
              <a:t>së</a:t>
            </a:r>
            <a:r>
              <a:rPr lang="en-US" b="1" dirty="0" smtClean="0"/>
              <a:t> </a:t>
            </a:r>
            <a:r>
              <a:rPr lang="en-US" b="1" dirty="0" err="1" smtClean="0"/>
              <a:t>veçantë</a:t>
            </a:r>
            <a:r>
              <a:rPr lang="en-US" b="1" dirty="0" smtClean="0"/>
              <a:t>, </a:t>
            </a:r>
            <a:r>
              <a:rPr lang="en-US" b="1" dirty="0" err="1" smtClean="0"/>
              <a:t>kur</a:t>
            </a:r>
            <a:r>
              <a:rPr lang="en-US" b="1" dirty="0" smtClean="0"/>
              <a:t> </a:t>
            </a:r>
            <a:r>
              <a:rPr lang="en-US" b="1" dirty="0" err="1" smtClean="0"/>
              <a:t>vetë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</a:t>
            </a:r>
            <a:r>
              <a:rPr lang="en-US" b="1" dirty="0" err="1" smtClean="0"/>
              <a:t>nuk</a:t>
            </a:r>
            <a:r>
              <a:rPr lang="en-US" b="1" dirty="0" smtClean="0"/>
              <a:t> </a:t>
            </a:r>
            <a:r>
              <a:rPr lang="en-US" b="1" dirty="0" err="1" smtClean="0"/>
              <a:t>arrin</a:t>
            </a:r>
            <a:r>
              <a:rPr lang="en-US" b="1" dirty="0" smtClean="0"/>
              <a:t> dot </a:t>
            </a:r>
            <a:r>
              <a:rPr lang="en-US" b="1" dirty="0" err="1" smtClean="0"/>
              <a:t>në</a:t>
            </a:r>
            <a:r>
              <a:rPr lang="en-US" b="1" dirty="0" smtClean="0"/>
              <a:t> </a:t>
            </a:r>
            <a:r>
              <a:rPr lang="en-US" b="1" dirty="0" err="1" smtClean="0"/>
              <a:t>vendimarrje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këtë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me </a:t>
            </a:r>
            <a:r>
              <a:rPr lang="en-US" b="1" dirty="0" err="1" smtClean="0"/>
              <a:t>mekanizmat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disponon</a:t>
            </a:r>
            <a:r>
              <a:rPr lang="en-US" b="1" dirty="0" smtClean="0"/>
              <a:t> </a:t>
            </a:r>
            <a:r>
              <a:rPr lang="en-US" b="1" dirty="0" err="1" smtClean="0"/>
              <a:t>dhe</a:t>
            </a:r>
            <a:r>
              <a:rPr lang="en-US" b="1" dirty="0" smtClean="0"/>
              <a:t>/</a:t>
            </a:r>
            <a:r>
              <a:rPr lang="en-US" b="1" dirty="0" err="1" smtClean="0"/>
              <a:t>ose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shkak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qëndrimeve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papajtueshme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grupeve</a:t>
            </a:r>
            <a:r>
              <a:rPr lang="en-US" b="1" dirty="0" smtClean="0"/>
              <a:t> </a:t>
            </a:r>
            <a:r>
              <a:rPr lang="en-US" b="1" dirty="0" err="1" smtClean="0"/>
              <a:t>vendimarrëse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cilat</a:t>
            </a:r>
            <a:r>
              <a:rPr lang="en-US" b="1" dirty="0" smtClean="0"/>
              <a:t> </a:t>
            </a:r>
            <a:r>
              <a:rPr lang="en-US" b="1" dirty="0" err="1" smtClean="0"/>
              <a:t>mund</a:t>
            </a:r>
            <a:r>
              <a:rPr lang="en-US" b="1" dirty="0" smtClean="0"/>
              <a:t> </a:t>
            </a:r>
            <a:r>
              <a:rPr lang="en-US" b="1" dirty="0" err="1" smtClean="0"/>
              <a:t>ta</a:t>
            </a:r>
            <a:r>
              <a:rPr lang="en-US" b="1" dirty="0" smtClean="0"/>
              <a:t> </a:t>
            </a:r>
            <a:r>
              <a:rPr lang="en-US" b="1" dirty="0" err="1" smtClean="0"/>
              <a:t>dobësonin</a:t>
            </a:r>
            <a:r>
              <a:rPr lang="en-US" b="1" dirty="0" smtClean="0"/>
              <a:t> </a:t>
            </a:r>
            <a:r>
              <a:rPr lang="en-US" b="1" dirty="0" err="1" smtClean="0"/>
              <a:t>legjitimitetin</a:t>
            </a:r>
            <a:r>
              <a:rPr lang="en-US" b="1" dirty="0" smtClean="0"/>
              <a:t> e </a:t>
            </a:r>
            <a:r>
              <a:rPr lang="en-US" b="1" dirty="0" err="1" smtClean="0"/>
              <a:t>vendimarrjes</a:t>
            </a:r>
            <a:r>
              <a:rPr lang="en-US" b="1" dirty="0" smtClean="0"/>
              <a:t> </a:t>
            </a:r>
            <a:r>
              <a:rPr lang="en-US" b="1" dirty="0" err="1" smtClean="0"/>
              <a:t>së</a:t>
            </a:r>
            <a:r>
              <a:rPr lang="en-US" b="1" dirty="0" smtClean="0"/>
              <a:t> </a:t>
            </a:r>
            <a:r>
              <a:rPr lang="en-US" b="1" dirty="0" err="1" smtClean="0"/>
              <a:t>tij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këtë</a:t>
            </a:r>
            <a:r>
              <a:rPr lang="en-US" b="1" dirty="0" smtClean="0"/>
              <a:t> </a:t>
            </a:r>
            <a:r>
              <a:rPr lang="en-US" b="1" dirty="0" err="1" smtClean="0"/>
              <a:t>cështje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rëndësisë</a:t>
            </a:r>
            <a:r>
              <a:rPr lang="en-US" b="1" dirty="0" smtClean="0"/>
              <a:t> </a:t>
            </a:r>
            <a:r>
              <a:rPr lang="en-US" b="1" dirty="0" err="1" smtClean="0"/>
              <a:t>së</a:t>
            </a:r>
            <a:r>
              <a:rPr lang="en-US" b="1" dirty="0" smtClean="0"/>
              <a:t> </a:t>
            </a:r>
            <a:r>
              <a:rPr lang="en-US" b="1" dirty="0" err="1" smtClean="0"/>
              <a:t>veçantë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REFERENDUM I PERGJITHSHEM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poshte-lart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“Referendum </a:t>
            </a:r>
            <a:r>
              <a:rPr lang="en-US" b="1" dirty="0" err="1" smtClean="0">
                <a:solidFill>
                  <a:srgbClr val="FF0000"/>
                </a:solidFill>
              </a:rPr>
              <a:t>shfuqizues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en-US" b="1" dirty="0" smtClean="0"/>
              <a:t>– </a:t>
            </a:r>
            <a:r>
              <a:rPr lang="en-US" b="1" dirty="0" err="1" smtClean="0"/>
              <a:t>është</a:t>
            </a:r>
            <a:r>
              <a:rPr lang="en-US" b="1" dirty="0" smtClean="0"/>
              <a:t> </a:t>
            </a:r>
            <a:r>
              <a:rPr lang="en-US" b="1" dirty="0" err="1" smtClean="0"/>
              <a:t>procesi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mundëson</a:t>
            </a:r>
            <a:r>
              <a:rPr lang="en-US" b="1" dirty="0" smtClean="0"/>
              <a:t> </a:t>
            </a:r>
            <a:r>
              <a:rPr lang="en-US" b="1" dirty="0" err="1" smtClean="0"/>
              <a:t>zbatimin</a:t>
            </a:r>
            <a:r>
              <a:rPr lang="en-US" b="1" dirty="0" smtClean="0"/>
              <a:t> e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drejës</a:t>
            </a:r>
            <a:r>
              <a:rPr lang="en-US" b="1" dirty="0" smtClean="0"/>
              <a:t> </a:t>
            </a:r>
            <a:r>
              <a:rPr lang="en-US" b="1" dirty="0" err="1" smtClean="0"/>
              <a:t>kushtetuese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gëzojnë</a:t>
            </a:r>
            <a:r>
              <a:rPr lang="en-US" b="1" dirty="0" smtClean="0"/>
              <a:t> 50000 </a:t>
            </a:r>
            <a:r>
              <a:rPr lang="en-US" b="1" dirty="0" err="1" smtClean="0"/>
              <a:t>shtetas</a:t>
            </a:r>
            <a:r>
              <a:rPr lang="en-US" b="1" dirty="0" smtClean="0"/>
              <a:t> me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drejtë</a:t>
            </a:r>
            <a:r>
              <a:rPr lang="en-US" b="1" dirty="0" smtClean="0"/>
              <a:t> vote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shfuqizimin</a:t>
            </a:r>
            <a:r>
              <a:rPr lang="en-US" b="1" dirty="0" smtClean="0"/>
              <a:t> e </a:t>
            </a:r>
            <a:r>
              <a:rPr lang="en-US" b="1" dirty="0" err="1" smtClean="0"/>
              <a:t>një</a:t>
            </a:r>
            <a:r>
              <a:rPr lang="en-US" b="1" dirty="0" smtClean="0"/>
              <a:t> </a:t>
            </a:r>
            <a:r>
              <a:rPr lang="en-US" b="1" dirty="0" err="1" smtClean="0"/>
              <a:t>ligji</a:t>
            </a:r>
            <a:r>
              <a:rPr lang="en-US" b="1" dirty="0" smtClean="0"/>
              <a:t>. </a:t>
            </a:r>
          </a:p>
          <a:p>
            <a:endParaRPr lang="en-US" dirty="0" smtClean="0"/>
          </a:p>
          <a:p>
            <a:r>
              <a:rPr lang="en-US" b="1" dirty="0" smtClean="0"/>
              <a:t>“</a:t>
            </a:r>
            <a:r>
              <a:rPr lang="en-US" b="1" dirty="0" err="1" smtClean="0"/>
              <a:t>Referendumi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thjeshte</a:t>
            </a:r>
            <a:r>
              <a:rPr lang="en-US" b="1" dirty="0" smtClean="0"/>
              <a:t>” - Referendum </a:t>
            </a:r>
            <a:r>
              <a:rPr lang="en-US" b="1" dirty="0" err="1" smtClean="0"/>
              <a:t>përgjithshëm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thirrur</a:t>
            </a:r>
            <a:r>
              <a:rPr lang="en-US" b="1" dirty="0" smtClean="0"/>
              <a:t> </a:t>
            </a:r>
            <a:r>
              <a:rPr lang="en-US" b="1" dirty="0" err="1" smtClean="0"/>
              <a:t>nga</a:t>
            </a:r>
            <a:r>
              <a:rPr lang="en-US" b="1" dirty="0" smtClean="0"/>
              <a:t> </a:t>
            </a:r>
            <a:r>
              <a:rPr lang="en-US" b="1" dirty="0" err="1" smtClean="0"/>
              <a:t>poshte-lart</a:t>
            </a:r>
            <a:r>
              <a:rPr lang="en-US" b="1" dirty="0" smtClean="0"/>
              <a:t>, </a:t>
            </a:r>
            <a:r>
              <a:rPr lang="en-US" b="1" dirty="0" err="1" smtClean="0"/>
              <a:t>nëpërmjet</a:t>
            </a:r>
            <a:r>
              <a:rPr lang="en-US" b="1" dirty="0" smtClean="0"/>
              <a:t> 50 </a:t>
            </a:r>
            <a:r>
              <a:rPr lang="en-US" b="1" dirty="0" err="1" smtClean="0"/>
              <a:t>mijë</a:t>
            </a:r>
            <a:r>
              <a:rPr lang="en-US" b="1" dirty="0" smtClean="0"/>
              <a:t> </a:t>
            </a:r>
            <a:r>
              <a:rPr lang="en-US" b="1" dirty="0" err="1" smtClean="0"/>
              <a:t>shtetasve</a:t>
            </a:r>
            <a:r>
              <a:rPr lang="en-US" b="1" dirty="0" smtClean="0"/>
              <a:t> me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drejtë</a:t>
            </a:r>
            <a:r>
              <a:rPr lang="en-US" b="1" dirty="0" smtClean="0"/>
              <a:t> vote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një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rëndësisë</a:t>
            </a:r>
            <a:r>
              <a:rPr lang="en-US" b="1" dirty="0" smtClean="0"/>
              <a:t> </a:t>
            </a:r>
            <a:r>
              <a:rPr lang="en-US" b="1" dirty="0" err="1" smtClean="0"/>
              <a:t>së</a:t>
            </a:r>
            <a:r>
              <a:rPr lang="en-US" b="1" dirty="0" smtClean="0"/>
              <a:t> </a:t>
            </a:r>
            <a:r>
              <a:rPr lang="en-US" b="1" dirty="0" err="1" smtClean="0"/>
              <a:t>veçantë</a:t>
            </a:r>
            <a:r>
              <a:rPr lang="en-US" b="1" dirty="0" smtClean="0"/>
              <a:t>, (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drejtave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njeriut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drejtave</a:t>
            </a:r>
            <a:r>
              <a:rPr lang="en-US" dirty="0" smtClean="0"/>
              <a:t> </a:t>
            </a:r>
            <a:r>
              <a:rPr lang="en-US" dirty="0" err="1" smtClean="0"/>
              <a:t>civile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mirë-përdorimit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burimeve</a:t>
            </a:r>
            <a:r>
              <a:rPr lang="en-US" dirty="0" smtClean="0"/>
              <a:t> </a:t>
            </a:r>
            <a:r>
              <a:rPr lang="en-US" dirty="0" err="1" smtClean="0"/>
              <a:t>ujore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pasurive</a:t>
            </a:r>
            <a:r>
              <a:rPr lang="en-US" dirty="0" smtClean="0"/>
              <a:t> </a:t>
            </a:r>
            <a:r>
              <a:rPr lang="en-US" dirty="0" err="1" smtClean="0"/>
              <a:t>natyrore</a:t>
            </a:r>
            <a:r>
              <a:rPr lang="en-US" dirty="0" smtClean="0"/>
              <a:t>, 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mjedisore</a:t>
            </a:r>
            <a:r>
              <a:rPr lang="en-US" dirty="0" smtClean="0"/>
              <a:t>, 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shëndetit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kujdesit</a:t>
            </a:r>
            <a:r>
              <a:rPr lang="en-US" dirty="0" smtClean="0"/>
              <a:t> </a:t>
            </a:r>
            <a:r>
              <a:rPr lang="en-US" dirty="0" err="1" smtClean="0"/>
              <a:t>riprodhues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njëriut</a:t>
            </a:r>
            <a:r>
              <a:rPr lang="en-US" dirty="0" smtClean="0"/>
              <a:t> [</a:t>
            </a:r>
            <a:r>
              <a:rPr lang="en-US" dirty="0" err="1" smtClean="0"/>
              <a:t>psh</a:t>
            </a:r>
            <a:r>
              <a:rPr lang="en-US" dirty="0" smtClean="0"/>
              <a:t> </a:t>
            </a:r>
            <a:r>
              <a:rPr lang="en-US" dirty="0" err="1" smtClean="0"/>
              <a:t>aborti</a:t>
            </a:r>
            <a:r>
              <a:rPr lang="en-US" dirty="0" smtClean="0"/>
              <a:t>. </a:t>
            </a:r>
            <a:r>
              <a:rPr lang="en-US" dirty="0" err="1" smtClean="0"/>
              <a:t>etj</a:t>
            </a:r>
            <a:r>
              <a:rPr lang="en-US" dirty="0" smtClean="0"/>
              <a:t>]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etikës</a:t>
            </a:r>
            <a:r>
              <a:rPr lang="en-US" dirty="0" smtClean="0"/>
              <a:t> [psh.si </a:t>
            </a:r>
            <a:r>
              <a:rPr lang="en-US" dirty="0" err="1" smtClean="0"/>
              <a:t>ilustrim</a:t>
            </a:r>
            <a:r>
              <a:rPr lang="en-US" dirty="0" smtClean="0"/>
              <a:t>, </a:t>
            </a:r>
            <a:r>
              <a:rPr lang="en-US" dirty="0" err="1" smtClean="0"/>
              <a:t>eutanazia</a:t>
            </a:r>
            <a:r>
              <a:rPr lang="en-US" dirty="0" smtClean="0"/>
              <a:t>] )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REFERENDUMI 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“Referendum vendor” </a:t>
            </a:r>
            <a:r>
              <a:rPr lang="en-US" b="1" dirty="0" smtClean="0"/>
              <a:t>– </a:t>
            </a:r>
            <a:r>
              <a:rPr lang="en-US" b="1" dirty="0" err="1" smtClean="0"/>
              <a:t>është</a:t>
            </a:r>
            <a:r>
              <a:rPr lang="en-US" b="1" dirty="0" smtClean="0"/>
              <a:t> </a:t>
            </a:r>
            <a:r>
              <a:rPr lang="en-US" b="1" dirty="0" err="1" smtClean="0"/>
              <a:t>shprehje</a:t>
            </a:r>
            <a:r>
              <a:rPr lang="en-US" b="1" dirty="0" smtClean="0"/>
              <a:t> e </a:t>
            </a:r>
            <a:r>
              <a:rPr lang="en-US" b="1" dirty="0" err="1" smtClean="0"/>
              <a:t>vetqeverisjes</a:t>
            </a:r>
            <a:r>
              <a:rPr lang="en-US" b="1" dirty="0" smtClean="0"/>
              <a:t> </a:t>
            </a:r>
            <a:r>
              <a:rPr lang="en-US" b="1" dirty="0" err="1" smtClean="0"/>
              <a:t>vendore</a:t>
            </a:r>
            <a:r>
              <a:rPr lang="en-US" b="1" dirty="0" smtClean="0"/>
              <a:t>,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kanë</a:t>
            </a:r>
            <a:r>
              <a:rPr lang="en-US" b="1" dirty="0" smtClean="0"/>
              <a:t> </a:t>
            </a:r>
            <a:r>
              <a:rPr lang="en-US" b="1" dirty="0" err="1" smtClean="0"/>
              <a:t>rëndësi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komunitetin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cilat</a:t>
            </a:r>
            <a:r>
              <a:rPr lang="en-US" b="1" dirty="0" smtClean="0"/>
              <a:t> </a:t>
            </a:r>
            <a:r>
              <a:rPr lang="en-US" b="1" dirty="0" err="1" smtClean="0"/>
              <a:t>janë</a:t>
            </a:r>
            <a:r>
              <a:rPr lang="en-US" b="1" dirty="0" smtClean="0"/>
              <a:t> </a:t>
            </a:r>
            <a:r>
              <a:rPr lang="en-US" b="1" dirty="0" err="1" smtClean="0"/>
              <a:t>nën</a:t>
            </a:r>
            <a:r>
              <a:rPr lang="en-US" b="1" dirty="0" smtClean="0"/>
              <a:t> </a:t>
            </a:r>
            <a:r>
              <a:rPr lang="en-US" b="1" dirty="0" err="1" smtClean="0"/>
              <a:t>juridiksionin</a:t>
            </a:r>
            <a:r>
              <a:rPr lang="en-US" b="1" dirty="0" smtClean="0"/>
              <a:t> </a:t>
            </a:r>
            <a:r>
              <a:rPr lang="en-US" b="1" dirty="0" err="1" smtClean="0"/>
              <a:t>dhe</a:t>
            </a:r>
            <a:r>
              <a:rPr lang="en-US" b="1" dirty="0" smtClean="0"/>
              <a:t> </a:t>
            </a:r>
            <a:r>
              <a:rPr lang="en-US" b="1" dirty="0" err="1" smtClean="0"/>
              <a:t>autoritetin</a:t>
            </a:r>
            <a:r>
              <a:rPr lang="en-US" b="1" dirty="0" smtClean="0"/>
              <a:t> </a:t>
            </a:r>
            <a:r>
              <a:rPr lang="en-US" b="1" dirty="0" err="1" smtClean="0"/>
              <a:t>vendimarrës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njësive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qeverisjes</a:t>
            </a:r>
            <a:r>
              <a:rPr lang="en-US" b="1" dirty="0" smtClean="0"/>
              <a:t> </a:t>
            </a:r>
            <a:r>
              <a:rPr lang="en-US" b="1" dirty="0" err="1" smtClean="0"/>
              <a:t>vendore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REFERENDUMI 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err="1" smtClean="0"/>
              <a:t>Cështjet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cilat</a:t>
            </a:r>
            <a:r>
              <a:rPr lang="en-US" b="1" dirty="0" smtClean="0"/>
              <a:t> </a:t>
            </a:r>
            <a:r>
              <a:rPr lang="en-US" b="1" dirty="0" err="1" smtClean="0"/>
              <a:t>mund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kërkohet</a:t>
            </a:r>
            <a:r>
              <a:rPr lang="en-US" b="1" dirty="0" smtClean="0"/>
              <a:t> referendum </a:t>
            </a:r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Qeverisja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njësitë</a:t>
            </a:r>
            <a:r>
              <a:rPr lang="en-US" dirty="0" smtClean="0"/>
              <a:t> e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</a:t>
            </a:r>
            <a:r>
              <a:rPr lang="en-US" dirty="0" err="1" smtClean="0"/>
              <a:t>ushtrohet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përmes</a:t>
            </a:r>
            <a:r>
              <a:rPr lang="en-US" dirty="0" smtClean="0"/>
              <a:t> </a:t>
            </a:r>
            <a:r>
              <a:rPr lang="en-US" dirty="0" err="1" smtClean="0"/>
              <a:t>referendumeve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formë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shprehje</a:t>
            </a:r>
            <a:r>
              <a:rPr lang="en-US" dirty="0" smtClean="0"/>
              <a:t> e </a:t>
            </a:r>
            <a:r>
              <a:rPr lang="en-US" dirty="0" err="1" smtClean="0"/>
              <a:t>demokracisë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drejtpërdrejtë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referendumin</a:t>
            </a:r>
            <a:r>
              <a:rPr lang="en-US" dirty="0" smtClean="0"/>
              <a:t> vendor, </a:t>
            </a:r>
            <a:r>
              <a:rPr lang="en-US" dirty="0" err="1" smtClean="0"/>
              <a:t>banorët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juridiksionin</a:t>
            </a:r>
            <a:r>
              <a:rPr lang="en-US" dirty="0" smtClean="0"/>
              <a:t> e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njësive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</a:t>
            </a:r>
            <a:r>
              <a:rPr lang="en-US" dirty="0" err="1" smtClean="0"/>
              <a:t>shprehin</a:t>
            </a:r>
            <a:r>
              <a:rPr lang="en-US" dirty="0" smtClean="0"/>
              <a:t> me </a:t>
            </a:r>
            <a:r>
              <a:rPr lang="en-US" dirty="0" err="1" smtClean="0"/>
              <a:t>votim</a:t>
            </a:r>
            <a:r>
              <a:rPr lang="en-US" dirty="0" smtClean="0"/>
              <a:t>, </a:t>
            </a:r>
            <a:r>
              <a:rPr lang="en-US" dirty="0" err="1" smtClean="0"/>
              <a:t>vullnetin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: </a:t>
            </a:r>
          </a:p>
          <a:p>
            <a:r>
              <a:rPr lang="en-US" dirty="0" smtClean="0"/>
              <a:t>a) </a:t>
            </a:r>
            <a:r>
              <a:rPr lang="en-US" dirty="0" err="1" smtClean="0"/>
              <a:t>shpërndarjen</a:t>
            </a:r>
            <a:r>
              <a:rPr lang="en-US" dirty="0" smtClean="0"/>
              <a:t> e </a:t>
            </a:r>
            <a:r>
              <a:rPr lang="en-US" dirty="0" err="1" smtClean="0"/>
              <a:t>parakohshme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organit</a:t>
            </a:r>
            <a:r>
              <a:rPr lang="en-US" dirty="0" smtClean="0"/>
              <a:t> </a:t>
            </a:r>
            <a:r>
              <a:rPr lang="en-US" dirty="0" err="1" smtClean="0"/>
              <a:t>përfaqësues</a:t>
            </a:r>
            <a:r>
              <a:rPr lang="en-US" dirty="0" smtClean="0"/>
              <a:t> </a:t>
            </a:r>
            <a:r>
              <a:rPr lang="en-US" dirty="0" err="1" smtClean="0"/>
              <a:t>vendimarrës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njësisë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; 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shkarkimin</a:t>
            </a:r>
            <a:r>
              <a:rPr lang="en-US" dirty="0" smtClean="0"/>
              <a:t> e </a:t>
            </a:r>
            <a:r>
              <a:rPr lang="en-US" dirty="0" err="1" smtClean="0"/>
              <a:t>kryetarit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bashkisë</a:t>
            </a:r>
            <a:r>
              <a:rPr lang="en-US" dirty="0" smtClean="0"/>
              <a:t>; </a:t>
            </a:r>
          </a:p>
          <a:p>
            <a:r>
              <a:rPr lang="en-US" dirty="0" smtClean="0"/>
              <a:t>c) </a:t>
            </a:r>
            <a:r>
              <a:rPr lang="en-US" dirty="0" err="1" smtClean="0"/>
              <a:t>riorganizimin</a:t>
            </a:r>
            <a:r>
              <a:rPr lang="en-US" dirty="0" smtClean="0"/>
              <a:t> e </a:t>
            </a:r>
            <a:r>
              <a:rPr lang="en-US" dirty="0" err="1" smtClean="0"/>
              <a:t>ndarjes</a:t>
            </a:r>
            <a:r>
              <a:rPr lang="en-US" dirty="0" smtClean="0"/>
              <a:t> </a:t>
            </a:r>
            <a:r>
              <a:rPr lang="en-US" dirty="0" err="1" smtClean="0"/>
              <a:t>administrativo-territoriale</a:t>
            </a:r>
            <a:r>
              <a:rPr lang="en-US" dirty="0" smtClean="0"/>
              <a:t> me </a:t>
            </a:r>
            <a:r>
              <a:rPr lang="en-US" dirty="0" err="1" smtClean="0"/>
              <a:t>ose</a:t>
            </a:r>
            <a:r>
              <a:rPr lang="en-US" dirty="0" smtClean="0"/>
              <a:t> pa </a:t>
            </a:r>
            <a:r>
              <a:rPr lang="en-US" dirty="0" err="1" smtClean="0"/>
              <a:t>ndryshim</a:t>
            </a:r>
            <a:r>
              <a:rPr lang="en-US" dirty="0" smtClean="0"/>
              <a:t> </a:t>
            </a:r>
            <a:r>
              <a:rPr lang="en-US" dirty="0" err="1" smtClean="0"/>
              <a:t>kufijsh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njësive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[</a:t>
            </a:r>
            <a:r>
              <a:rPr lang="en-US" dirty="0" err="1" smtClean="0"/>
              <a:t>kerkohen</a:t>
            </a:r>
            <a:r>
              <a:rPr lang="en-US" dirty="0" smtClean="0"/>
              <a:t> </a:t>
            </a:r>
            <a:r>
              <a:rPr lang="en-US" dirty="0" err="1" smtClean="0"/>
              <a:t>inpute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specialistet</a:t>
            </a:r>
            <a:r>
              <a:rPr lang="en-US" dirty="0" smtClean="0"/>
              <a:t>/</a:t>
            </a:r>
            <a:r>
              <a:rPr lang="en-US" dirty="0" err="1" smtClean="0"/>
              <a:t>partneret</a:t>
            </a:r>
            <a:r>
              <a:rPr lang="en-US" dirty="0" smtClean="0"/>
              <a:t>] </a:t>
            </a:r>
          </a:p>
          <a:p>
            <a:r>
              <a:rPr lang="en-US" dirty="0" smtClean="0"/>
              <a:t>ç) </a:t>
            </a:r>
            <a:r>
              <a:rPr lang="en-US" dirty="0" err="1" smtClean="0"/>
              <a:t>mënyrën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çështjeve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rëndësie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veçantë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prekin</a:t>
            </a:r>
            <a:r>
              <a:rPr lang="en-US" dirty="0" smtClean="0"/>
              <a:t> </a:t>
            </a:r>
            <a:r>
              <a:rPr lang="en-US" dirty="0" err="1" smtClean="0"/>
              <a:t>njesite</a:t>
            </a:r>
            <a:r>
              <a:rPr lang="en-US" dirty="0" smtClean="0"/>
              <a:t> e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përfshihen</a:t>
            </a:r>
            <a:r>
              <a:rPr lang="en-US" dirty="0" smtClean="0"/>
              <a:t>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kufijve</a:t>
            </a:r>
            <a:r>
              <a:rPr lang="en-US" dirty="0" smtClean="0"/>
              <a:t>, </a:t>
            </a:r>
            <a:r>
              <a:rPr lang="en-US" dirty="0" err="1" smtClean="0"/>
              <a:t>detyrave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kompetencave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organit</a:t>
            </a:r>
            <a:r>
              <a:rPr lang="en-US" dirty="0" smtClean="0"/>
              <a:t> </a:t>
            </a:r>
            <a:r>
              <a:rPr lang="en-US" dirty="0" err="1" smtClean="0"/>
              <a:t>përfaqësues</a:t>
            </a:r>
            <a:r>
              <a:rPr lang="en-US" dirty="0" smtClean="0"/>
              <a:t> </a:t>
            </a:r>
            <a:r>
              <a:rPr lang="en-US" dirty="0" err="1" smtClean="0"/>
              <a:t>vendimarres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kësaj</a:t>
            </a:r>
            <a:r>
              <a:rPr lang="en-US" dirty="0" smtClean="0"/>
              <a:t> </a:t>
            </a:r>
            <a:r>
              <a:rPr lang="en-US" dirty="0" err="1" smtClean="0"/>
              <a:t>njësie</a:t>
            </a:r>
            <a:r>
              <a:rPr lang="en-US" dirty="0" smtClean="0"/>
              <a:t>; </a:t>
            </a:r>
          </a:p>
          <a:p>
            <a:r>
              <a:rPr lang="en-US" dirty="0" smtClean="0"/>
              <a:t>d) </a:t>
            </a:r>
            <a:r>
              <a:rPr lang="en-US" dirty="0" err="1" smtClean="0"/>
              <a:t>vetëtaksimi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banorëve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qëllime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,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kufijve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detyrave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kompetencave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njësive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. </a:t>
            </a:r>
          </a:p>
          <a:p>
            <a:r>
              <a:rPr lang="en-US" dirty="0" smtClean="0"/>
              <a:t>dh) 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</a:t>
            </a:r>
            <a:r>
              <a:rPr lang="en-US" dirty="0" err="1" smtClean="0"/>
              <a:t>thelbësore</a:t>
            </a:r>
            <a:r>
              <a:rPr lang="en-US" dirty="0" smtClean="0"/>
              <a:t>,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iu</a:t>
            </a:r>
            <a:r>
              <a:rPr lang="en-US" dirty="0" smtClean="0"/>
              <a:t> </a:t>
            </a:r>
            <a:r>
              <a:rPr lang="en-US" dirty="0" err="1" smtClean="0"/>
              <a:t>referohen</a:t>
            </a:r>
            <a:r>
              <a:rPr lang="en-US" dirty="0" smtClean="0"/>
              <a:t> </a:t>
            </a:r>
            <a:r>
              <a:rPr lang="en-US" dirty="0" err="1" smtClean="0"/>
              <a:t>lidhjeve</a:t>
            </a:r>
            <a:r>
              <a:rPr lang="en-US" dirty="0" smtClean="0"/>
              <a:t> me </a:t>
            </a:r>
            <a:r>
              <a:rPr lang="en-US" dirty="0" err="1" smtClean="0"/>
              <a:t>natyrë</a:t>
            </a:r>
            <a:r>
              <a:rPr lang="en-US" dirty="0" smtClean="0"/>
              <a:t> </a:t>
            </a:r>
            <a:r>
              <a:rPr lang="en-US" dirty="0" err="1" smtClean="0"/>
              <a:t>shoqërore</a:t>
            </a:r>
            <a:r>
              <a:rPr lang="en-US" dirty="0" smtClean="0"/>
              <a:t>, </a:t>
            </a:r>
            <a:r>
              <a:rPr lang="en-US" dirty="0" err="1" smtClean="0"/>
              <a:t>ekonomike</a:t>
            </a:r>
            <a:r>
              <a:rPr lang="en-US" dirty="0" smtClean="0"/>
              <a:t>,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kulturore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formojnë</a:t>
            </a:r>
            <a:r>
              <a:rPr lang="en-US" dirty="0" smtClean="0"/>
              <a:t> </a:t>
            </a:r>
            <a:r>
              <a:rPr lang="en-US" dirty="0" err="1" smtClean="0"/>
              <a:t>këtë</a:t>
            </a:r>
            <a:r>
              <a:rPr lang="en-US" dirty="0" smtClean="0"/>
              <a:t> </a:t>
            </a:r>
            <a:r>
              <a:rPr lang="en-US" dirty="0" err="1" smtClean="0"/>
              <a:t>njësi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;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RISITE E PRJEKT-LIGJIT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risitë</a:t>
            </a:r>
            <a:r>
              <a:rPr lang="en-US" dirty="0" smtClean="0"/>
              <a:t> </a:t>
            </a:r>
            <a:r>
              <a:rPr lang="en-US" dirty="0" err="1" smtClean="0"/>
              <a:t>thelbësore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këtij</a:t>
            </a:r>
            <a:r>
              <a:rPr lang="en-US" dirty="0" smtClean="0"/>
              <a:t> </a:t>
            </a:r>
            <a:r>
              <a:rPr lang="en-US" dirty="0" err="1" smtClean="0"/>
              <a:t>projektligji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heqja</a:t>
            </a:r>
            <a:r>
              <a:rPr lang="en-US" dirty="0" smtClean="0"/>
              <a:t> e </a:t>
            </a:r>
            <a:r>
              <a:rPr lang="en-US" dirty="0" err="1" smtClean="0"/>
              <a:t>barës</a:t>
            </a:r>
            <a:r>
              <a:rPr lang="en-US" dirty="0" smtClean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organizimit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referendumeve</a:t>
            </a:r>
            <a:r>
              <a:rPr lang="en-US" dirty="0" smtClean="0"/>
              <a:t> </a:t>
            </a:r>
            <a:r>
              <a:rPr lang="en-US" dirty="0" err="1" smtClean="0"/>
              <a:t>grupeve</a:t>
            </a:r>
            <a:r>
              <a:rPr lang="en-US" dirty="0" smtClean="0"/>
              <a:t> </a:t>
            </a:r>
            <a:r>
              <a:rPr lang="en-US" dirty="0" err="1" smtClean="0"/>
              <a:t>nismëtare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kalimi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kësaj</a:t>
            </a:r>
            <a:r>
              <a:rPr lang="en-US" dirty="0" smtClean="0"/>
              <a:t> </a:t>
            </a:r>
            <a:r>
              <a:rPr lang="en-US" dirty="0" err="1" smtClean="0"/>
              <a:t>barre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buxhetin</a:t>
            </a:r>
            <a:r>
              <a:rPr lang="en-US" dirty="0" smtClean="0"/>
              <a:t> e </a:t>
            </a:r>
            <a:r>
              <a:rPr lang="en-US" dirty="0" err="1" smtClean="0"/>
              <a:t>instutucioneve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. </a:t>
            </a:r>
            <a:r>
              <a:rPr lang="en-US" dirty="0" err="1" smtClean="0"/>
              <a:t>parashikimet</a:t>
            </a:r>
            <a:r>
              <a:rPr lang="en-US" dirty="0" smtClean="0"/>
              <a:t> e </a:t>
            </a:r>
            <a:r>
              <a:rPr lang="en-US" dirty="0" err="1" smtClean="0"/>
              <a:t>deritanishme</a:t>
            </a:r>
            <a:r>
              <a:rPr lang="en-US" dirty="0" smtClean="0"/>
              <a:t> </a:t>
            </a:r>
            <a:r>
              <a:rPr lang="en-US" dirty="0" err="1" smtClean="0"/>
              <a:t>ngarkonin</a:t>
            </a:r>
            <a:r>
              <a:rPr lang="en-US" dirty="0" smtClean="0"/>
              <a:t> me </a:t>
            </a:r>
            <a:r>
              <a:rPr lang="en-US" dirty="0" err="1" smtClean="0"/>
              <a:t>barrë</a:t>
            </a:r>
            <a:r>
              <a:rPr lang="en-US" dirty="0" smtClean="0"/>
              <a:t> </a:t>
            </a:r>
            <a:r>
              <a:rPr lang="en-US" dirty="0" err="1" smtClean="0"/>
              <a:t>financiare</a:t>
            </a:r>
            <a:r>
              <a:rPr lang="en-US" dirty="0" smtClean="0"/>
              <a:t> </a:t>
            </a:r>
            <a:r>
              <a:rPr lang="en-US" dirty="0" err="1" smtClean="0"/>
              <a:t>grupin</a:t>
            </a:r>
            <a:r>
              <a:rPr lang="en-US" dirty="0" smtClean="0"/>
              <a:t> </a:t>
            </a:r>
            <a:r>
              <a:rPr lang="en-US" dirty="0" err="1" smtClean="0"/>
              <a:t>nismëtar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referendumit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cilët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përballonin</a:t>
            </a:r>
            <a:r>
              <a:rPr lang="en-US" dirty="0" smtClean="0"/>
              <a:t> me </a:t>
            </a:r>
            <a:r>
              <a:rPr lang="en-US" dirty="0" err="1" smtClean="0"/>
              <a:t>shpenzimet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r>
              <a:rPr lang="en-US" dirty="0" smtClean="0"/>
              <a:t> </a:t>
            </a:r>
            <a:r>
              <a:rPr lang="en-US" dirty="0" err="1" smtClean="0"/>
              <a:t>mbledhjen</a:t>
            </a:r>
            <a:r>
              <a:rPr lang="en-US" dirty="0" smtClean="0"/>
              <a:t> e </a:t>
            </a:r>
            <a:r>
              <a:rPr lang="en-US" dirty="0" err="1" smtClean="0"/>
              <a:t>firmave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fushatën</a:t>
            </a:r>
            <a:r>
              <a:rPr lang="en-US" dirty="0" smtClean="0"/>
              <a:t> </a:t>
            </a:r>
            <a:r>
              <a:rPr lang="en-US" dirty="0" err="1" smtClean="0"/>
              <a:t>referendare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RISITE E PRJEKT-LIGJIT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tjetër</a:t>
            </a:r>
            <a:r>
              <a:rPr lang="en-US" dirty="0" smtClean="0"/>
              <a:t> </a:t>
            </a:r>
            <a:r>
              <a:rPr lang="en-US" dirty="0" err="1" smtClean="0"/>
              <a:t>risi</a:t>
            </a:r>
            <a:r>
              <a:rPr lang="en-US" dirty="0" smtClean="0"/>
              <a:t> e </a:t>
            </a:r>
            <a:r>
              <a:rPr lang="en-US" dirty="0" err="1" smtClean="0"/>
              <a:t>këtij</a:t>
            </a:r>
            <a:r>
              <a:rPr lang="en-US" dirty="0" smtClean="0"/>
              <a:t> </a:t>
            </a:r>
            <a:r>
              <a:rPr lang="en-US" dirty="0" err="1" smtClean="0"/>
              <a:t>ligji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referendimi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thjeshtë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thirrur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50 </a:t>
            </a:r>
            <a:r>
              <a:rPr lang="en-US" dirty="0" err="1" smtClean="0"/>
              <a:t>mijë</a:t>
            </a:r>
            <a:r>
              <a:rPr lang="en-US" dirty="0" smtClean="0"/>
              <a:t> </a:t>
            </a:r>
            <a:r>
              <a:rPr lang="en-US" dirty="0" err="1" smtClean="0"/>
              <a:t>zgjedhës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qëllime</a:t>
            </a:r>
            <a:r>
              <a:rPr lang="en-US" dirty="0" smtClean="0"/>
              <a:t> </a:t>
            </a:r>
            <a:r>
              <a:rPr lang="en-US" dirty="0" err="1" smtClean="0"/>
              <a:t>vete-taksimi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PER MOMENTIN KJO ESHTE PARASHIKUAR VETEM NE NIVEL VENDOR, POR MUDN TE JETE ME ANALOGJI E APLIKUESHME DHE NE NIVEL QENDROR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RISITE E PRJEKT-LIGJIT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tjetër</a:t>
            </a:r>
            <a:r>
              <a:rPr lang="en-US" dirty="0" smtClean="0"/>
              <a:t> </a:t>
            </a:r>
            <a:r>
              <a:rPr lang="en-US" dirty="0" err="1" smtClean="0"/>
              <a:t>risi</a:t>
            </a:r>
            <a:r>
              <a:rPr lang="en-US" dirty="0" smtClean="0"/>
              <a:t> e </a:t>
            </a:r>
            <a:r>
              <a:rPr lang="en-US" dirty="0" err="1" smtClean="0"/>
              <a:t>projekt-ligjit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referendumet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e </a:t>
            </a:r>
            <a:r>
              <a:rPr lang="en-US" dirty="0" err="1" smtClean="0"/>
              <a:t>drejta</a:t>
            </a:r>
            <a:r>
              <a:rPr lang="en-US" dirty="0" smtClean="0"/>
              <a:t> e </a:t>
            </a:r>
            <a:r>
              <a:rPr lang="en-US" dirty="0" err="1" smtClean="0"/>
              <a:t>votës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njihet</a:t>
            </a:r>
            <a:r>
              <a:rPr lang="en-US" dirty="0" smtClean="0"/>
              <a:t>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shtetasi</a:t>
            </a:r>
            <a:r>
              <a:rPr lang="en-US" dirty="0" smtClean="0"/>
              <a:t>,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jashtë</a:t>
            </a:r>
            <a:r>
              <a:rPr lang="en-US" dirty="0" smtClean="0"/>
              <a:t> </a:t>
            </a:r>
            <a:r>
              <a:rPr lang="en-US" dirty="0" err="1" smtClean="0"/>
              <a:t>kufijve</a:t>
            </a:r>
            <a:r>
              <a:rPr lang="en-US" dirty="0" smtClean="0"/>
              <a:t>.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shtetas</a:t>
            </a:r>
            <a:r>
              <a:rPr lang="en-US" dirty="0" smtClean="0"/>
              <a:t> </a:t>
            </a:r>
            <a:r>
              <a:rPr lang="en-US" dirty="0" err="1" smtClean="0"/>
              <a:t>shqiptar</a:t>
            </a:r>
            <a:r>
              <a:rPr lang="en-US" dirty="0" smtClean="0"/>
              <a:t>,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jashtë</a:t>
            </a:r>
            <a:r>
              <a:rPr lang="en-US" dirty="0" smtClean="0"/>
              <a:t> </a:t>
            </a:r>
            <a:r>
              <a:rPr lang="en-US" dirty="0" err="1" smtClean="0"/>
              <a:t>vendit</a:t>
            </a:r>
            <a:r>
              <a:rPr lang="en-US" dirty="0" smtClean="0"/>
              <a:t>, me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drejtë</a:t>
            </a:r>
            <a:r>
              <a:rPr lang="en-US" dirty="0" smtClean="0"/>
              <a:t> vote,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plotëson</a:t>
            </a:r>
            <a:r>
              <a:rPr lang="en-US" dirty="0" smtClean="0"/>
              <a:t> </a:t>
            </a:r>
            <a:r>
              <a:rPr lang="en-US" dirty="0" err="1" smtClean="0"/>
              <a:t>kushtet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qenë</a:t>
            </a:r>
            <a:r>
              <a:rPr lang="en-US" dirty="0" smtClean="0"/>
              <a:t> </a:t>
            </a:r>
            <a:r>
              <a:rPr lang="en-US" dirty="0" err="1" smtClean="0"/>
              <a:t>zgjedhës</a:t>
            </a:r>
            <a:r>
              <a:rPr lang="en-US" dirty="0" smtClean="0"/>
              <a:t>, ka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marrë</a:t>
            </a:r>
            <a:r>
              <a:rPr lang="en-US" dirty="0" smtClean="0"/>
              <a:t> </a:t>
            </a:r>
            <a:r>
              <a:rPr lang="en-US" dirty="0" err="1" smtClean="0"/>
              <a:t>pjesë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referendum. </a:t>
            </a:r>
          </a:p>
          <a:p>
            <a:endParaRPr lang="en-US" dirty="0" smtClean="0"/>
          </a:p>
          <a:p>
            <a:r>
              <a:rPr lang="en-US" dirty="0" err="1" smtClean="0"/>
              <a:t>Shteti</a:t>
            </a:r>
            <a:r>
              <a:rPr lang="en-US" dirty="0" smtClean="0"/>
              <a:t>, </a:t>
            </a:r>
            <a:r>
              <a:rPr lang="en-US" dirty="0" err="1" smtClean="0"/>
              <a:t>përmes</a:t>
            </a:r>
            <a:r>
              <a:rPr lang="en-US" dirty="0" smtClean="0"/>
              <a:t> </a:t>
            </a:r>
            <a:r>
              <a:rPr lang="en-US" dirty="0" err="1" smtClean="0"/>
              <a:t>institucioneve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financave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, </a:t>
            </a:r>
            <a:r>
              <a:rPr lang="en-US" dirty="0" err="1" smtClean="0"/>
              <a:t>garanton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shtetasit</a:t>
            </a:r>
            <a:r>
              <a:rPr lang="en-US" dirty="0" smtClean="0"/>
              <a:t> </a:t>
            </a:r>
            <a:r>
              <a:rPr lang="en-US" dirty="0" err="1" smtClean="0"/>
              <a:t>shqiptarë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referendum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shprehin</a:t>
            </a:r>
            <a:r>
              <a:rPr lang="en-US" dirty="0" smtClean="0"/>
              <a:t> </a:t>
            </a:r>
            <a:r>
              <a:rPr lang="en-US" dirty="0" err="1" smtClean="0"/>
              <a:t>vullnetin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drejpërdrejtë</a:t>
            </a:r>
            <a:r>
              <a:rPr lang="en-US" dirty="0" smtClean="0"/>
              <a:t>, me </a:t>
            </a:r>
            <a:r>
              <a:rPr lang="en-US" dirty="0" err="1" smtClean="0"/>
              <a:t>votim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lirë</a:t>
            </a:r>
            <a:r>
              <a:rPr lang="en-US" dirty="0" smtClean="0"/>
              <a:t> 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fshehtë</a:t>
            </a:r>
            <a:r>
              <a:rPr lang="en-US" dirty="0" smtClean="0"/>
              <a:t>.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pasqyrim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drejtpërdrejtë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përcaktimeve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përmban</a:t>
            </a:r>
            <a:r>
              <a:rPr lang="en-US" dirty="0" smtClean="0"/>
              <a:t> </a:t>
            </a:r>
            <a:r>
              <a:rPr lang="en-US" dirty="0" err="1" smtClean="0"/>
              <a:t>neni</a:t>
            </a:r>
            <a:r>
              <a:rPr lang="en-US" dirty="0" smtClean="0"/>
              <a:t> 8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saj</a:t>
            </a:r>
            <a:r>
              <a:rPr lang="en-US" dirty="0" smtClean="0"/>
              <a:t>, </a:t>
            </a:r>
            <a:r>
              <a:rPr lang="en-US" dirty="0" err="1" smtClean="0"/>
              <a:t>paragrafi</a:t>
            </a:r>
            <a:r>
              <a:rPr lang="en-US" dirty="0" smtClean="0"/>
              <a:t> 2,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cilit</a:t>
            </a:r>
            <a:r>
              <a:rPr lang="en-US" dirty="0" smtClean="0"/>
              <a:t> "</a:t>
            </a:r>
            <a:r>
              <a:rPr lang="en-US" dirty="0" err="1" smtClean="0"/>
              <a:t>Republika</a:t>
            </a:r>
            <a:r>
              <a:rPr lang="en-US" dirty="0" smtClean="0"/>
              <a:t> e </a:t>
            </a:r>
            <a:r>
              <a:rPr lang="en-US" dirty="0" err="1" smtClean="0"/>
              <a:t>Shqipërisë</a:t>
            </a:r>
            <a:r>
              <a:rPr lang="en-US" dirty="0" smtClean="0"/>
              <a:t> </a:t>
            </a:r>
            <a:r>
              <a:rPr lang="en-US" dirty="0" err="1" smtClean="0"/>
              <a:t>mbron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drejtat</a:t>
            </a:r>
            <a:r>
              <a:rPr lang="en-US" dirty="0" smtClean="0"/>
              <a:t> e </a:t>
            </a:r>
            <a:r>
              <a:rPr lang="en-US" dirty="0" err="1" smtClean="0"/>
              <a:t>shtetasve</a:t>
            </a:r>
            <a:r>
              <a:rPr lang="en-US" dirty="0" smtClean="0"/>
              <a:t> </a:t>
            </a:r>
            <a:r>
              <a:rPr lang="en-US" dirty="0" err="1" smtClean="0"/>
              <a:t>shqiptarë</a:t>
            </a:r>
            <a:r>
              <a:rPr lang="en-US" dirty="0" smtClean="0"/>
              <a:t> me </a:t>
            </a:r>
            <a:r>
              <a:rPr lang="en-US" dirty="0" err="1" smtClean="0"/>
              <a:t>banim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përkohshëm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përhershëm</a:t>
            </a:r>
            <a:r>
              <a:rPr lang="en-US" dirty="0" smtClean="0"/>
              <a:t> </a:t>
            </a:r>
            <a:r>
              <a:rPr lang="en-US" dirty="0" err="1" smtClean="0"/>
              <a:t>jashtë</a:t>
            </a:r>
            <a:r>
              <a:rPr lang="en-US" dirty="0" smtClean="0"/>
              <a:t> </a:t>
            </a:r>
            <a:r>
              <a:rPr lang="en-US" dirty="0" err="1" smtClean="0"/>
              <a:t>kufijve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vet".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RISITE E PRJEKT-LIGJIT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tjetër</a:t>
            </a:r>
            <a:r>
              <a:rPr lang="en-US" dirty="0" smtClean="0"/>
              <a:t> </a:t>
            </a:r>
            <a:r>
              <a:rPr lang="en-US" dirty="0" err="1" smtClean="0"/>
              <a:t>risi</a:t>
            </a:r>
            <a:r>
              <a:rPr lang="en-US" dirty="0" smtClean="0"/>
              <a:t> e </a:t>
            </a:r>
            <a:r>
              <a:rPr lang="en-US" dirty="0" err="1" smtClean="0"/>
              <a:t>këtij</a:t>
            </a:r>
            <a:r>
              <a:rPr lang="en-US" dirty="0" smtClean="0"/>
              <a:t> </a:t>
            </a:r>
            <a:r>
              <a:rPr lang="en-US" dirty="0" err="1" smtClean="0"/>
              <a:t>projektligji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nëshkrimi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parashikuar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nenin</a:t>
            </a:r>
            <a:r>
              <a:rPr lang="en-US" dirty="0" smtClean="0"/>
              <a:t> 24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projektligjit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Nënshkrimet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mblidhen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rrugë</a:t>
            </a:r>
            <a:r>
              <a:rPr lang="en-US" dirty="0" smtClean="0"/>
              <a:t> </a:t>
            </a:r>
            <a:r>
              <a:rPr lang="en-US" dirty="0" err="1" smtClean="0"/>
              <a:t>elektronike</a:t>
            </a:r>
            <a:r>
              <a:rPr lang="en-US" dirty="0" smtClean="0"/>
              <a:t>, online </a:t>
            </a:r>
            <a:r>
              <a:rPr lang="en-US" dirty="0" err="1" smtClean="0"/>
              <a:t>përmes</a:t>
            </a:r>
            <a:r>
              <a:rPr lang="en-US" dirty="0" smtClean="0"/>
              <a:t> </a:t>
            </a:r>
            <a:r>
              <a:rPr lang="en-US" dirty="0" err="1" smtClean="0"/>
              <a:t>portalit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mundësohet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këtë</a:t>
            </a:r>
            <a:r>
              <a:rPr lang="en-US" dirty="0" smtClean="0"/>
              <a:t> </a:t>
            </a:r>
            <a:r>
              <a:rPr lang="en-US" dirty="0" err="1" smtClean="0"/>
              <a:t>qëllim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përcaktimeve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bën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r>
              <a:rPr lang="en-US" dirty="0" smtClean="0"/>
              <a:t> </a:t>
            </a:r>
            <a:r>
              <a:rPr lang="en-US" dirty="0" err="1" smtClean="0"/>
              <a:t>Nismëtar</a:t>
            </a:r>
            <a:r>
              <a:rPr lang="en-US" dirty="0" smtClean="0"/>
              <a:t>/</a:t>
            </a:r>
            <a:r>
              <a:rPr lang="en-US" dirty="0" err="1" smtClean="0"/>
              <a:t>Komiteti</a:t>
            </a:r>
            <a:r>
              <a:rPr lang="en-US" dirty="0" smtClean="0"/>
              <a:t> </a:t>
            </a:r>
            <a:r>
              <a:rPr lang="en-US" dirty="0" err="1" smtClean="0"/>
              <a:t>Përfaqësues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referendumit</a:t>
            </a:r>
            <a:r>
              <a:rPr lang="en-US" dirty="0" smtClean="0"/>
              <a:t>,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përputhje</a:t>
            </a:r>
            <a:r>
              <a:rPr lang="en-US" dirty="0" smtClean="0"/>
              <a:t> me </a:t>
            </a:r>
            <a:r>
              <a:rPr lang="en-US" dirty="0" err="1" smtClean="0"/>
              <a:t>standartet</a:t>
            </a:r>
            <a:r>
              <a:rPr lang="en-US" dirty="0" smtClean="0"/>
              <a:t> e </a:t>
            </a:r>
            <a:r>
              <a:rPr lang="en-US" dirty="0" err="1" smtClean="0"/>
              <a:t>pranuara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nënshkrimin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ofruesit</a:t>
            </a:r>
            <a:r>
              <a:rPr lang="en-US" dirty="0" smtClean="0"/>
              <a:t> e </a:t>
            </a:r>
            <a:r>
              <a:rPr lang="en-US" dirty="0" err="1" smtClean="0"/>
              <a:t>këtij</a:t>
            </a:r>
            <a:r>
              <a:rPr lang="en-US" dirty="0" smtClean="0"/>
              <a:t> </a:t>
            </a:r>
            <a:r>
              <a:rPr lang="en-US" dirty="0" err="1" smtClean="0"/>
              <a:t>shërbimi</a:t>
            </a:r>
            <a:r>
              <a:rPr lang="en-US" dirty="0" smtClean="0"/>
              <a:t>,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legjislacioni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fuqi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RISI ABSOLUTE, </a:t>
            </a:r>
            <a:br>
              <a:rPr lang="en-US" dirty="0" smtClean="0"/>
            </a:br>
            <a:r>
              <a:rPr lang="en-US" dirty="0" smtClean="0"/>
              <a:t>REFERENDUMI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Projektligji</a:t>
            </a:r>
            <a:r>
              <a:rPr lang="en-US" dirty="0" smtClean="0"/>
              <a:t> ka </a:t>
            </a:r>
            <a:r>
              <a:rPr lang="en-US" dirty="0" err="1" smtClean="0"/>
              <a:t>sjellë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risi</a:t>
            </a:r>
            <a:r>
              <a:rPr lang="en-US" dirty="0" smtClean="0"/>
              <a:t> ABSOLUTE </a:t>
            </a:r>
            <a:r>
              <a:rPr lang="en-US" dirty="0" err="1" smtClean="0"/>
              <a:t>lidhur</a:t>
            </a:r>
            <a:r>
              <a:rPr lang="en-US" dirty="0" smtClean="0"/>
              <a:t> me </a:t>
            </a:r>
            <a:r>
              <a:rPr lang="en-US" dirty="0" err="1" smtClean="0"/>
              <a:t>cështjet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shtrohen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referendum vendor, </a:t>
            </a:r>
            <a:r>
              <a:rPr lang="en-US" dirty="0" err="1" smtClean="0"/>
              <a:t>sidomos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nivelin</a:t>
            </a:r>
            <a:r>
              <a:rPr lang="en-US" dirty="0" smtClean="0"/>
              <a:t> e </a:t>
            </a:r>
            <a:r>
              <a:rPr lang="en-US" dirty="0" err="1" smtClean="0"/>
              <a:t>parë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konkretisht</a:t>
            </a:r>
            <a:r>
              <a:rPr lang="en-US" dirty="0" smtClean="0"/>
              <a:t>: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a) </a:t>
            </a:r>
            <a:r>
              <a:rPr lang="en-US" dirty="0" err="1" smtClean="0"/>
              <a:t>shpërndarjen</a:t>
            </a:r>
            <a:r>
              <a:rPr lang="en-US" dirty="0" smtClean="0"/>
              <a:t> e </a:t>
            </a:r>
            <a:r>
              <a:rPr lang="en-US" dirty="0" err="1" smtClean="0"/>
              <a:t>parakohshme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organit</a:t>
            </a:r>
            <a:r>
              <a:rPr lang="en-US" dirty="0" smtClean="0"/>
              <a:t> </a:t>
            </a:r>
            <a:r>
              <a:rPr lang="en-US" dirty="0" err="1" smtClean="0"/>
              <a:t>përfaqësues</a:t>
            </a:r>
            <a:r>
              <a:rPr lang="en-US" dirty="0" smtClean="0"/>
              <a:t> </a:t>
            </a:r>
            <a:r>
              <a:rPr lang="en-US" dirty="0" err="1" smtClean="0"/>
              <a:t>vendimarrës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njësisë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; 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shkarkimin</a:t>
            </a:r>
            <a:r>
              <a:rPr lang="en-US" dirty="0" smtClean="0"/>
              <a:t> e </a:t>
            </a:r>
            <a:r>
              <a:rPr lang="en-US" dirty="0" err="1" smtClean="0"/>
              <a:t>kryetarit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bashkisë</a:t>
            </a:r>
            <a:r>
              <a:rPr lang="en-US" dirty="0" smtClean="0"/>
              <a:t>; </a:t>
            </a:r>
          </a:p>
          <a:p>
            <a:r>
              <a:rPr lang="en-US" dirty="0" smtClean="0"/>
              <a:t>c) </a:t>
            </a:r>
            <a:r>
              <a:rPr lang="en-US" dirty="0" err="1" smtClean="0"/>
              <a:t>riorganizimin</a:t>
            </a:r>
            <a:r>
              <a:rPr lang="en-US" dirty="0" smtClean="0"/>
              <a:t> e </a:t>
            </a:r>
            <a:r>
              <a:rPr lang="en-US" dirty="0" err="1" smtClean="0"/>
              <a:t>ndarjes</a:t>
            </a:r>
            <a:r>
              <a:rPr lang="en-US" dirty="0" smtClean="0"/>
              <a:t> </a:t>
            </a:r>
            <a:r>
              <a:rPr lang="en-US" dirty="0" err="1" smtClean="0"/>
              <a:t>administrativo-territoriale</a:t>
            </a:r>
            <a:r>
              <a:rPr lang="en-US" dirty="0" smtClean="0"/>
              <a:t> me </a:t>
            </a:r>
            <a:r>
              <a:rPr lang="en-US" dirty="0" err="1" smtClean="0"/>
              <a:t>ose</a:t>
            </a:r>
            <a:r>
              <a:rPr lang="en-US" dirty="0" smtClean="0"/>
              <a:t> pa </a:t>
            </a:r>
            <a:r>
              <a:rPr lang="en-US" dirty="0" err="1" smtClean="0"/>
              <a:t>ndryshim</a:t>
            </a:r>
            <a:r>
              <a:rPr lang="en-US" dirty="0" smtClean="0"/>
              <a:t> </a:t>
            </a:r>
            <a:r>
              <a:rPr lang="en-US" dirty="0" err="1" smtClean="0"/>
              <a:t>kufijsh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njësive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ç) </a:t>
            </a:r>
            <a:r>
              <a:rPr lang="en-US" dirty="0" err="1" smtClean="0"/>
              <a:t>mënyrën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çështjeve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rëndësie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veçantë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prekin</a:t>
            </a:r>
            <a:r>
              <a:rPr lang="en-US" dirty="0" smtClean="0"/>
              <a:t> </a:t>
            </a:r>
            <a:r>
              <a:rPr lang="en-US" dirty="0" err="1" smtClean="0"/>
              <a:t>njesite</a:t>
            </a:r>
            <a:r>
              <a:rPr lang="en-US" dirty="0" smtClean="0"/>
              <a:t> e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përfshihen</a:t>
            </a:r>
            <a:r>
              <a:rPr lang="en-US" dirty="0" smtClean="0"/>
              <a:t>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kufijve</a:t>
            </a:r>
            <a:r>
              <a:rPr lang="en-US" dirty="0" smtClean="0"/>
              <a:t>, </a:t>
            </a:r>
            <a:r>
              <a:rPr lang="en-US" dirty="0" err="1" smtClean="0"/>
              <a:t>detyrave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kompetencave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organit</a:t>
            </a:r>
            <a:r>
              <a:rPr lang="en-US" dirty="0" smtClean="0"/>
              <a:t> </a:t>
            </a:r>
            <a:r>
              <a:rPr lang="en-US" dirty="0" err="1" smtClean="0"/>
              <a:t>përfaqësues</a:t>
            </a:r>
            <a:r>
              <a:rPr lang="en-US" dirty="0" smtClean="0"/>
              <a:t> </a:t>
            </a:r>
            <a:r>
              <a:rPr lang="en-US" dirty="0" err="1" smtClean="0"/>
              <a:t>vendimarres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kësaj</a:t>
            </a:r>
            <a:r>
              <a:rPr lang="en-US" dirty="0" smtClean="0"/>
              <a:t> </a:t>
            </a:r>
            <a:r>
              <a:rPr lang="en-US" dirty="0" err="1" smtClean="0"/>
              <a:t>njësie</a:t>
            </a:r>
            <a:r>
              <a:rPr lang="en-US" dirty="0" smtClean="0"/>
              <a:t>; </a:t>
            </a:r>
          </a:p>
          <a:p>
            <a:r>
              <a:rPr lang="en-US" dirty="0" smtClean="0"/>
              <a:t>d) </a:t>
            </a:r>
            <a:r>
              <a:rPr lang="en-US" dirty="0" err="1" smtClean="0"/>
              <a:t>vetëtaksimi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banorëve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qëllime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,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kufijve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detyrave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kompetencave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njësive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 . </a:t>
            </a:r>
          </a:p>
          <a:p>
            <a:r>
              <a:rPr lang="en-US" dirty="0" smtClean="0"/>
              <a:t>dh) 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</a:t>
            </a:r>
            <a:r>
              <a:rPr lang="en-US" dirty="0" err="1" smtClean="0"/>
              <a:t>thelbësore</a:t>
            </a:r>
            <a:r>
              <a:rPr lang="en-US" dirty="0" smtClean="0"/>
              <a:t>,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iu</a:t>
            </a:r>
            <a:r>
              <a:rPr lang="en-US" dirty="0" smtClean="0"/>
              <a:t> </a:t>
            </a:r>
            <a:r>
              <a:rPr lang="en-US" dirty="0" err="1" smtClean="0"/>
              <a:t>referohen</a:t>
            </a:r>
            <a:r>
              <a:rPr lang="en-US" dirty="0" smtClean="0"/>
              <a:t> </a:t>
            </a:r>
            <a:r>
              <a:rPr lang="en-US" dirty="0" err="1" smtClean="0"/>
              <a:t>lidhjeve</a:t>
            </a:r>
            <a:r>
              <a:rPr lang="en-US" dirty="0" smtClean="0"/>
              <a:t> me </a:t>
            </a:r>
            <a:r>
              <a:rPr lang="en-US" dirty="0" err="1" smtClean="0"/>
              <a:t>natyrë</a:t>
            </a:r>
            <a:r>
              <a:rPr lang="en-US" dirty="0" smtClean="0"/>
              <a:t> </a:t>
            </a:r>
            <a:r>
              <a:rPr lang="en-US" dirty="0" err="1" smtClean="0"/>
              <a:t>shoqërore</a:t>
            </a:r>
            <a:r>
              <a:rPr lang="en-US" dirty="0" smtClean="0"/>
              <a:t>, </a:t>
            </a:r>
            <a:r>
              <a:rPr lang="en-US" dirty="0" err="1" smtClean="0"/>
              <a:t>ekonomike</a:t>
            </a:r>
            <a:r>
              <a:rPr lang="en-US" dirty="0" smtClean="0"/>
              <a:t>,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kulturore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formojnë</a:t>
            </a:r>
            <a:r>
              <a:rPr lang="en-US" dirty="0" smtClean="0"/>
              <a:t> </a:t>
            </a:r>
            <a:r>
              <a:rPr lang="en-US" dirty="0" err="1" smtClean="0"/>
              <a:t>këtë</a:t>
            </a:r>
            <a:r>
              <a:rPr lang="en-US" dirty="0" smtClean="0"/>
              <a:t> </a:t>
            </a:r>
            <a:r>
              <a:rPr lang="en-US" dirty="0" err="1" smtClean="0"/>
              <a:t>njësi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qeverisjes</a:t>
            </a:r>
            <a:r>
              <a:rPr lang="en-US" dirty="0" smtClean="0"/>
              <a:t> </a:t>
            </a:r>
            <a:r>
              <a:rPr lang="en-US" dirty="0" err="1" smtClean="0"/>
              <a:t>vendore</a:t>
            </a:r>
            <a:r>
              <a:rPr lang="en-US" dirty="0" smtClean="0"/>
              <a:t>;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PREZANTIMI I PROJEKTLIGJIT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Ruso' "liria ishte e mundur vetëm nëse populli mund të ushtrojë sovranitetin në mënyrë direkte duke hartuar ligje". </a:t>
            </a:r>
          </a:p>
          <a:p>
            <a:endParaRPr lang="it-IT" dirty="0" smtClean="0"/>
          </a:p>
          <a:p>
            <a:r>
              <a:rPr lang="it-IT" dirty="0" smtClean="0"/>
              <a:t>Ky parim illuminist gjen shprehjen e vet aktuale në nenin 2 te Kushtetutes :</a:t>
            </a:r>
            <a:r>
              <a:rPr lang="it-IT" b="1" dirty="0" smtClean="0"/>
              <a:t>“Populli e ushtron sovranitetin përmes përfaqësuesve të tij ose drejtpërsëdrejti”.</a:t>
            </a:r>
          </a:p>
          <a:p>
            <a:endParaRPr lang="en-US" dirty="0" smtClean="0"/>
          </a:p>
          <a:p>
            <a:r>
              <a:rPr lang="it-IT" dirty="0" smtClean="0"/>
              <a:t>20 vjet pas miratimit te Kushtetutes, Shqipëria ende nuk ka një ligj të veçantë për referendumet, përveçse disa dispozitat në Kodin Zgjedhor të cilat më shumë i kanë penguar se sa i kanë mundësuar iniciativat referendare 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PREZANTIMI I PROJEKTLIGJIT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Ka një shqetësim në rritje sot në Shqipëri, teksa kanë kaluar 28 vjet nga përmbysja e sitemit ideologjik komunist, se nje pakice po merr sërish vendime në emër të shumicës. </a:t>
            </a:r>
          </a:p>
          <a:p>
            <a:endParaRPr lang="it-IT" dirty="0" smtClean="0"/>
          </a:p>
          <a:p>
            <a:r>
              <a:rPr lang="en-US" dirty="0" err="1" smtClean="0"/>
              <a:t>Projekligji</a:t>
            </a:r>
            <a:r>
              <a:rPr lang="en-US" dirty="0" smtClean="0"/>
              <a:t> integral per </a:t>
            </a:r>
            <a:r>
              <a:rPr lang="en-US" dirty="0" err="1" smtClean="0"/>
              <a:t>referendumet</a:t>
            </a:r>
            <a:r>
              <a:rPr lang="en-US" dirty="0" smtClean="0"/>
              <a:t>, </a:t>
            </a:r>
            <a:r>
              <a:rPr lang="en-US" dirty="0" err="1" smtClean="0"/>
              <a:t>hartuar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grupimet</a:t>
            </a:r>
            <a:r>
              <a:rPr lang="en-US" dirty="0" smtClean="0"/>
              <a:t> me ne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shoqerise</a:t>
            </a:r>
            <a:r>
              <a:rPr lang="en-US" dirty="0" smtClean="0"/>
              <a:t> </a:t>
            </a:r>
            <a:r>
              <a:rPr lang="en-US" dirty="0" err="1" smtClean="0"/>
              <a:t>civile</a:t>
            </a:r>
            <a:r>
              <a:rPr lang="en-US" dirty="0" smtClean="0"/>
              <a:t> </a:t>
            </a:r>
            <a:r>
              <a:rPr lang="en-US" dirty="0" err="1" smtClean="0"/>
              <a:t>synon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jape </a:t>
            </a:r>
            <a:r>
              <a:rPr lang="en-US" dirty="0" err="1" smtClean="0"/>
              <a:t>pergjigje</a:t>
            </a:r>
            <a:r>
              <a:rPr lang="en-US" dirty="0" smtClean="0"/>
              <a:t> </a:t>
            </a:r>
            <a:r>
              <a:rPr lang="en-US" dirty="0" err="1" smtClean="0"/>
              <a:t>ketij</a:t>
            </a:r>
            <a:r>
              <a:rPr lang="en-US" dirty="0" smtClean="0"/>
              <a:t> </a:t>
            </a:r>
            <a:r>
              <a:rPr lang="en-US" dirty="0" err="1" smtClean="0"/>
              <a:t>shqetesimi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PREZANTIMI I PROJEKTLIGJIT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 </a:t>
            </a:r>
            <a:r>
              <a:rPr lang="en-US" dirty="0" err="1" smtClean="0"/>
              <a:t>drejta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referendum </a:t>
            </a:r>
            <a:r>
              <a:rPr lang="en-US" dirty="0" err="1" smtClean="0"/>
              <a:t>garantohet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Kushtetuta</a:t>
            </a:r>
            <a:r>
              <a:rPr lang="en-US" dirty="0" smtClean="0"/>
              <a:t> e </a:t>
            </a:r>
            <a:r>
              <a:rPr lang="en-US" dirty="0" err="1" smtClean="0"/>
              <a:t>Republikës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Shqipërisë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formë</a:t>
            </a:r>
            <a:r>
              <a:rPr lang="en-US" dirty="0" smtClean="0"/>
              <a:t> e </a:t>
            </a:r>
            <a:r>
              <a:rPr lang="en-US" dirty="0" err="1" smtClean="0"/>
              <a:t>ushtrimit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dretpërdrejtë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vendimarrjes</a:t>
            </a:r>
            <a:r>
              <a:rPr lang="en-US" dirty="0" smtClean="0"/>
              <a:t> </a:t>
            </a:r>
            <a:r>
              <a:rPr lang="en-US" dirty="0" err="1" smtClean="0"/>
              <a:t>demokratike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nenit</a:t>
            </a:r>
            <a:r>
              <a:rPr lang="en-US" dirty="0" smtClean="0"/>
              <a:t> 2. </a:t>
            </a:r>
            <a:r>
              <a:rPr lang="en-US" dirty="0" err="1" smtClean="0"/>
              <a:t>pika</a:t>
            </a:r>
            <a:r>
              <a:rPr lang="en-US" dirty="0" smtClean="0"/>
              <a:t> 2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Kushtetutës</a:t>
            </a:r>
            <a:r>
              <a:rPr lang="en-US" dirty="0" smtClean="0"/>
              <a:t> "</a:t>
            </a:r>
            <a:r>
              <a:rPr lang="en-US" dirty="0" err="1" smtClean="0"/>
              <a:t>Populli</a:t>
            </a:r>
            <a:r>
              <a:rPr lang="en-US" dirty="0" smtClean="0"/>
              <a:t> e </a:t>
            </a:r>
            <a:r>
              <a:rPr lang="en-US" dirty="0" err="1" smtClean="0"/>
              <a:t>ushtron</a:t>
            </a:r>
            <a:r>
              <a:rPr lang="en-US" dirty="0" smtClean="0"/>
              <a:t> </a:t>
            </a:r>
            <a:r>
              <a:rPr lang="en-US" dirty="0" err="1" smtClean="0"/>
              <a:t>sovranitetin</a:t>
            </a:r>
            <a:r>
              <a:rPr lang="en-US" dirty="0" smtClean="0"/>
              <a:t> </a:t>
            </a:r>
            <a:r>
              <a:rPr lang="en-US" dirty="0" err="1" smtClean="0"/>
              <a:t>nëpërmjet</a:t>
            </a:r>
            <a:r>
              <a:rPr lang="en-US" dirty="0" smtClean="0"/>
              <a:t> </a:t>
            </a:r>
            <a:r>
              <a:rPr lang="en-US" dirty="0" err="1" smtClean="0"/>
              <a:t>përfaqësuesve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drejtpërsëdrejti</a:t>
            </a:r>
            <a:r>
              <a:rPr lang="en-US" dirty="0" smtClean="0"/>
              <a:t>". 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nenin</a:t>
            </a:r>
            <a:r>
              <a:rPr lang="en-US" dirty="0" smtClean="0"/>
              <a:t> 150, </a:t>
            </a:r>
            <a:r>
              <a:rPr lang="en-US" dirty="0" err="1" smtClean="0"/>
              <a:t>paragrafi</a:t>
            </a:r>
            <a:r>
              <a:rPr lang="en-US" dirty="0" smtClean="0"/>
              <a:t> 3, </a:t>
            </a:r>
            <a:r>
              <a:rPr lang="en-US" dirty="0" err="1" smtClean="0"/>
              <a:t>Kushtetetuta</a:t>
            </a:r>
            <a:r>
              <a:rPr lang="en-US" dirty="0" smtClean="0"/>
              <a:t> </a:t>
            </a:r>
            <a:r>
              <a:rPr lang="en-US" dirty="0" err="1" smtClean="0"/>
              <a:t>përcakton</a:t>
            </a:r>
            <a:r>
              <a:rPr lang="en-US" dirty="0" smtClean="0"/>
              <a:t> se: "</a:t>
            </a:r>
            <a:r>
              <a:rPr lang="en-US" dirty="0" err="1" smtClean="0"/>
              <a:t>Parimet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procedurat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zhvillimin</a:t>
            </a:r>
            <a:r>
              <a:rPr lang="en-US" dirty="0" smtClean="0"/>
              <a:t> e </a:t>
            </a:r>
            <a:r>
              <a:rPr lang="en-US" dirty="0" err="1" smtClean="0"/>
              <a:t>referendumit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vlefshmëria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parashikohen</a:t>
            </a:r>
            <a:r>
              <a:rPr lang="en-US" dirty="0" smtClean="0"/>
              <a:t> me </a:t>
            </a:r>
            <a:r>
              <a:rPr lang="en-US" dirty="0" err="1" smtClean="0"/>
              <a:t>ligj</a:t>
            </a:r>
            <a:r>
              <a:rPr lang="en-US" dirty="0" smtClean="0"/>
              <a:t>".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PREZANTIMI I PROJEKTLIGJIT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vitin</a:t>
            </a:r>
            <a:r>
              <a:rPr lang="en-US" dirty="0" smtClean="0"/>
              <a:t> 2015, pas pa-</a:t>
            </a:r>
            <a:r>
              <a:rPr lang="en-US" dirty="0" err="1" smtClean="0"/>
              <a:t>mundesimit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përpjekjeve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shoqërisë</a:t>
            </a:r>
            <a:r>
              <a:rPr lang="en-US" dirty="0" smtClean="0"/>
              <a:t> </a:t>
            </a:r>
            <a:r>
              <a:rPr lang="en-US" dirty="0" err="1" smtClean="0"/>
              <a:t>civile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referendum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çështjen</a:t>
            </a:r>
            <a:r>
              <a:rPr lang="en-US" dirty="0" smtClean="0"/>
              <a:t> e </a:t>
            </a:r>
            <a:r>
              <a:rPr lang="en-US" dirty="0" err="1" smtClean="0"/>
              <a:t>importit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mbetjeve</a:t>
            </a:r>
            <a:r>
              <a:rPr lang="en-US" dirty="0" smtClean="0"/>
              <a:t> urbane, u </a:t>
            </a:r>
            <a:r>
              <a:rPr lang="en-US" dirty="0" err="1" smtClean="0"/>
              <a:t>bë</a:t>
            </a:r>
            <a:r>
              <a:rPr lang="en-US" dirty="0" smtClean="0"/>
              <a:t> e </a:t>
            </a:r>
            <a:r>
              <a:rPr lang="en-US" dirty="0" err="1" smtClean="0"/>
              <a:t>qartë</a:t>
            </a:r>
            <a:r>
              <a:rPr lang="en-US" dirty="0" smtClean="0"/>
              <a:t> se </a:t>
            </a:r>
            <a:r>
              <a:rPr lang="en-US" dirty="0" err="1" smtClean="0"/>
              <a:t>mbajtja</a:t>
            </a:r>
            <a:r>
              <a:rPr lang="en-US" dirty="0" smtClean="0"/>
              <a:t> e </a:t>
            </a:r>
            <a:r>
              <a:rPr lang="en-US" dirty="0" err="1" smtClean="0"/>
              <a:t>referendumeve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thjesht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çështje</a:t>
            </a:r>
            <a:r>
              <a:rPr lang="en-US" dirty="0" smtClean="0"/>
              <a:t> </a:t>
            </a:r>
            <a:r>
              <a:rPr lang="en-US" dirty="0" err="1" smtClean="0"/>
              <a:t>vullneti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qeveritar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gjitha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pamundësi</a:t>
            </a:r>
            <a:r>
              <a:rPr lang="en-US" dirty="0" smtClean="0"/>
              <a:t> </a:t>
            </a:r>
            <a:r>
              <a:rPr lang="en-US" dirty="0" err="1" smtClean="0"/>
              <a:t>ligjore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PREZANTIMI I PROJEKTLIGJIT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Drafti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hartuar</a:t>
            </a:r>
            <a:r>
              <a:rPr lang="en-US" dirty="0" smtClean="0"/>
              <a:t> </a:t>
            </a:r>
            <a:r>
              <a:rPr lang="en-US" dirty="0" err="1" smtClean="0"/>
              <a:t>identifikon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klasifikon</a:t>
            </a:r>
            <a:r>
              <a:rPr lang="en-US" dirty="0" smtClean="0"/>
              <a:t> </a:t>
            </a:r>
            <a:r>
              <a:rPr lang="en-US" dirty="0" err="1" smtClean="0"/>
              <a:t>referendumet</a:t>
            </a:r>
            <a:r>
              <a:rPr lang="en-US" dirty="0" smtClean="0"/>
              <a:t> ne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tipologji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Draftimi</a:t>
            </a:r>
            <a:r>
              <a:rPr lang="en-US" dirty="0" smtClean="0"/>
              <a:t> ka SYNUAR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mundësoje</a:t>
            </a:r>
            <a:r>
              <a:rPr lang="en-US" dirty="0" smtClean="0"/>
              <a:t> </a:t>
            </a:r>
            <a:r>
              <a:rPr lang="en-US" dirty="0" err="1" smtClean="0"/>
              <a:t>nismat</a:t>
            </a:r>
            <a:r>
              <a:rPr lang="en-US" dirty="0" smtClean="0"/>
              <a:t> </a:t>
            </a:r>
            <a:r>
              <a:rPr lang="en-US" dirty="0" err="1" smtClean="0"/>
              <a:t>referendare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poshtë-lart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organizuar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mirë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tipologjive</a:t>
            </a:r>
            <a:r>
              <a:rPr lang="en-US" dirty="0" smtClean="0"/>
              <a:t> </a:t>
            </a:r>
            <a:r>
              <a:rPr lang="en-US" dirty="0" err="1" smtClean="0"/>
              <a:t>nismat</a:t>
            </a:r>
            <a:r>
              <a:rPr lang="en-US" dirty="0" smtClean="0"/>
              <a:t> </a:t>
            </a:r>
            <a:r>
              <a:rPr lang="en-US" dirty="0" err="1" smtClean="0"/>
              <a:t>referendare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burojnë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lart-poshte</a:t>
            </a:r>
            <a:r>
              <a:rPr lang="en-US" dirty="0" smtClean="0"/>
              <a:t>, </a:t>
            </a:r>
            <a:r>
              <a:rPr lang="en-US" dirty="0" err="1" smtClean="0"/>
              <a:t>direkt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Kuvendi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Këshilli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Ministrave</a:t>
            </a:r>
            <a:r>
              <a:rPr lang="en-US" dirty="0" smtClean="0"/>
              <a:t>, 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njesoj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nivel</a:t>
            </a:r>
            <a:r>
              <a:rPr lang="en-US" dirty="0" smtClean="0"/>
              <a:t> vendor..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PREZANTIMI I PROJEKTLIGJIT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Dy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kategorite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kryesore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REFERENDUM I PERGJITHSHEM</a:t>
            </a:r>
          </a:p>
          <a:p>
            <a:r>
              <a:rPr lang="en-US" dirty="0" smtClean="0"/>
              <a:t>REFERENDUM  VENDOR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Dy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tipologji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kryesore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REFERENDUME NGA LART-POSHTE</a:t>
            </a:r>
          </a:p>
          <a:p>
            <a:r>
              <a:rPr lang="en-US" dirty="0" smtClean="0"/>
              <a:t>REFERENDUME NGA POSHTE-LART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shpjegim</a:t>
            </a:r>
            <a:r>
              <a:rPr lang="en-US" dirty="0" smtClean="0"/>
              <a:t> </a:t>
            </a:r>
            <a:r>
              <a:rPr lang="en-US" dirty="0" err="1" smtClean="0"/>
              <a:t>narrativ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REFERENDUM I PERGJITHSHEM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lart-poshte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4. </a:t>
            </a:r>
            <a:r>
              <a:rPr lang="en-US" b="1" dirty="0" smtClean="0"/>
              <a:t>“Referendum </a:t>
            </a:r>
            <a:r>
              <a:rPr lang="en-US" b="1" dirty="0" err="1" smtClean="0"/>
              <a:t>kushtetues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drejtpërdrejtë</a:t>
            </a:r>
            <a:r>
              <a:rPr lang="en-US" b="1" dirty="0" smtClean="0"/>
              <a:t>” – </a:t>
            </a:r>
            <a:r>
              <a:rPr lang="en-US" b="1" dirty="0" err="1" smtClean="0"/>
              <a:t>është</a:t>
            </a:r>
            <a:r>
              <a:rPr lang="en-US" b="1" dirty="0" smtClean="0"/>
              <a:t> </a:t>
            </a:r>
            <a:r>
              <a:rPr lang="en-US" b="1" dirty="0" err="1" smtClean="0"/>
              <a:t>referendumi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cili</a:t>
            </a:r>
            <a:r>
              <a:rPr lang="en-US" b="1" dirty="0" smtClean="0"/>
              <a:t> </a:t>
            </a:r>
            <a:r>
              <a:rPr lang="en-US" b="1" dirty="0" err="1" smtClean="0"/>
              <a:t>thirret</a:t>
            </a:r>
            <a:r>
              <a:rPr lang="en-US" b="1" dirty="0" smtClean="0"/>
              <a:t> </a:t>
            </a:r>
            <a:r>
              <a:rPr lang="en-US" b="1" dirty="0" err="1" smtClean="0"/>
              <a:t>nga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lidhen</a:t>
            </a:r>
            <a:r>
              <a:rPr lang="en-US" b="1" dirty="0" smtClean="0"/>
              <a:t> me </a:t>
            </a:r>
            <a:r>
              <a:rPr lang="en-US" b="1" dirty="0" err="1" smtClean="0"/>
              <a:t>amendimin</a:t>
            </a:r>
            <a:r>
              <a:rPr lang="en-US" b="1" dirty="0" smtClean="0"/>
              <a:t> e </a:t>
            </a:r>
            <a:r>
              <a:rPr lang="en-US" b="1" dirty="0" err="1" smtClean="0"/>
              <a:t>Kushtetutës</a:t>
            </a:r>
            <a:r>
              <a:rPr lang="en-US" b="1" dirty="0" smtClean="0"/>
              <a:t>, </a:t>
            </a:r>
            <a:r>
              <a:rPr lang="en-US" b="1" dirty="0" err="1" smtClean="0"/>
              <a:t>kur</a:t>
            </a:r>
            <a:r>
              <a:rPr lang="en-US" b="1" dirty="0" smtClean="0"/>
              <a:t> </a:t>
            </a:r>
            <a:r>
              <a:rPr lang="en-US" b="1" dirty="0" err="1" smtClean="0"/>
              <a:t>vetë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</a:t>
            </a:r>
            <a:r>
              <a:rPr lang="en-US" b="1" dirty="0" err="1" smtClean="0"/>
              <a:t>nuk</a:t>
            </a:r>
            <a:r>
              <a:rPr lang="en-US" b="1" dirty="0" smtClean="0"/>
              <a:t> </a:t>
            </a:r>
            <a:r>
              <a:rPr lang="en-US" b="1" dirty="0" err="1" smtClean="0"/>
              <a:t>shprehet</a:t>
            </a:r>
            <a:r>
              <a:rPr lang="en-US" b="1" dirty="0" smtClean="0"/>
              <a:t> </a:t>
            </a:r>
            <a:r>
              <a:rPr lang="en-US" b="1" dirty="0" err="1" smtClean="0"/>
              <a:t>paraprakisht</a:t>
            </a:r>
            <a:r>
              <a:rPr lang="en-US" b="1" dirty="0" smtClean="0"/>
              <a:t> me </a:t>
            </a:r>
            <a:r>
              <a:rPr lang="en-US" b="1" dirty="0" err="1" smtClean="0"/>
              <a:t>votë</a:t>
            </a:r>
            <a:r>
              <a:rPr lang="en-US" b="1" dirty="0" smtClean="0"/>
              <a:t> </a:t>
            </a:r>
            <a:r>
              <a:rPr lang="en-US" b="1" dirty="0" err="1" smtClean="0"/>
              <a:t>apo</a:t>
            </a:r>
            <a:r>
              <a:rPr lang="en-US" b="1" dirty="0" smtClean="0"/>
              <a:t> </a:t>
            </a:r>
            <a:r>
              <a:rPr lang="en-US" b="1" dirty="0" err="1" smtClean="0"/>
              <a:t>nuk</a:t>
            </a:r>
            <a:r>
              <a:rPr lang="en-US" b="1" dirty="0" smtClean="0"/>
              <a:t> ka </a:t>
            </a:r>
            <a:r>
              <a:rPr lang="en-US" b="1" dirty="0" err="1" smtClean="0"/>
              <a:t>dakortësi</a:t>
            </a:r>
            <a:r>
              <a:rPr lang="en-US" b="1" dirty="0" smtClean="0"/>
              <a:t> </a:t>
            </a:r>
            <a:r>
              <a:rPr lang="en-US" b="1" dirty="0" err="1" smtClean="0"/>
              <a:t>politike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projekt-amendamentet</a:t>
            </a:r>
            <a:r>
              <a:rPr lang="en-US" b="1" dirty="0" smtClean="0"/>
              <a:t> </a:t>
            </a:r>
            <a:r>
              <a:rPr lang="en-US" b="1" dirty="0" err="1" smtClean="0"/>
              <a:t>kushtetuese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paraqitura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vendimarrje</a:t>
            </a:r>
            <a:r>
              <a:rPr lang="en-US" b="1" dirty="0" smtClean="0"/>
              <a:t>. </a:t>
            </a:r>
          </a:p>
          <a:p>
            <a:endParaRPr lang="en-US" b="1" dirty="0" smtClean="0"/>
          </a:p>
          <a:p>
            <a:r>
              <a:rPr lang="en-US" dirty="0" smtClean="0"/>
              <a:t>5. </a:t>
            </a:r>
            <a:r>
              <a:rPr lang="en-US" b="1" dirty="0" smtClean="0"/>
              <a:t>“Referendum </a:t>
            </a:r>
            <a:r>
              <a:rPr lang="en-US" b="1" dirty="0" err="1" smtClean="0"/>
              <a:t>kushtetues</a:t>
            </a:r>
            <a:r>
              <a:rPr lang="en-US" b="1" dirty="0" smtClean="0"/>
              <a:t> </a:t>
            </a:r>
            <a:r>
              <a:rPr lang="en-US" b="1" dirty="0" err="1" smtClean="0"/>
              <a:t>ratifikues</a:t>
            </a:r>
            <a:r>
              <a:rPr lang="en-US" b="1" dirty="0" smtClean="0"/>
              <a:t>” - </a:t>
            </a:r>
            <a:r>
              <a:rPr lang="en-US" b="1" dirty="0" err="1" smtClean="0"/>
              <a:t>është</a:t>
            </a:r>
            <a:r>
              <a:rPr lang="en-US" b="1" dirty="0" smtClean="0"/>
              <a:t> referendum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cili</a:t>
            </a:r>
            <a:r>
              <a:rPr lang="en-US" b="1" dirty="0" smtClean="0"/>
              <a:t> </a:t>
            </a:r>
            <a:r>
              <a:rPr lang="en-US" b="1" dirty="0" err="1" smtClean="0"/>
              <a:t>thirret</a:t>
            </a:r>
            <a:r>
              <a:rPr lang="en-US" b="1" dirty="0" smtClean="0"/>
              <a:t> </a:t>
            </a:r>
            <a:r>
              <a:rPr lang="en-US" b="1" dirty="0" err="1" smtClean="0"/>
              <a:t>nga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cështje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lidhen</a:t>
            </a:r>
            <a:r>
              <a:rPr lang="en-US" b="1" dirty="0" smtClean="0"/>
              <a:t> me </a:t>
            </a:r>
            <a:r>
              <a:rPr lang="en-US" b="1" dirty="0" err="1" smtClean="0"/>
              <a:t>amendimin</a:t>
            </a:r>
            <a:r>
              <a:rPr lang="en-US" b="1" dirty="0" smtClean="0"/>
              <a:t> e </a:t>
            </a:r>
            <a:r>
              <a:rPr lang="en-US" b="1" dirty="0" err="1" smtClean="0"/>
              <a:t>Kushtetutës</a:t>
            </a:r>
            <a:r>
              <a:rPr lang="en-US" b="1" dirty="0" smtClean="0"/>
              <a:t>, </a:t>
            </a:r>
            <a:r>
              <a:rPr lang="en-US" b="1" dirty="0" err="1" smtClean="0"/>
              <a:t>kur</a:t>
            </a:r>
            <a:r>
              <a:rPr lang="en-US" b="1" dirty="0" smtClean="0"/>
              <a:t> </a:t>
            </a:r>
            <a:r>
              <a:rPr lang="en-US" b="1" dirty="0" err="1" smtClean="0"/>
              <a:t>vetë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ka </a:t>
            </a:r>
            <a:r>
              <a:rPr lang="en-US" b="1" dirty="0" err="1" smtClean="0"/>
              <a:t>votuar</a:t>
            </a:r>
            <a:r>
              <a:rPr lang="en-US" b="1" dirty="0" smtClean="0"/>
              <a:t> </a:t>
            </a:r>
            <a:r>
              <a:rPr lang="en-US" b="1" dirty="0" err="1" smtClean="0"/>
              <a:t>më</a:t>
            </a:r>
            <a:r>
              <a:rPr lang="en-US" b="1" dirty="0" smtClean="0"/>
              <a:t> </a:t>
            </a:r>
            <a:r>
              <a:rPr lang="en-US" b="1" dirty="0" err="1" smtClean="0"/>
              <a:t>parë</a:t>
            </a:r>
            <a:r>
              <a:rPr lang="en-US" b="1" dirty="0" smtClean="0"/>
              <a:t> </a:t>
            </a:r>
            <a:r>
              <a:rPr lang="en-US" b="1" dirty="0" err="1" smtClean="0"/>
              <a:t>dhe</a:t>
            </a:r>
            <a:r>
              <a:rPr lang="en-US" b="1" dirty="0" smtClean="0"/>
              <a:t> ka </a:t>
            </a:r>
            <a:r>
              <a:rPr lang="en-US" b="1" dirty="0" err="1" smtClean="0"/>
              <a:t>miratuar</a:t>
            </a:r>
            <a:r>
              <a:rPr lang="en-US" b="1" dirty="0" smtClean="0"/>
              <a:t> </a:t>
            </a:r>
            <a:r>
              <a:rPr lang="en-US" b="1" dirty="0" err="1" smtClean="0"/>
              <a:t>ligji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amendimin</a:t>
            </a:r>
            <a:r>
              <a:rPr lang="en-US" b="1" dirty="0" smtClean="0"/>
              <a:t> </a:t>
            </a:r>
            <a:r>
              <a:rPr lang="en-US" b="1" dirty="0" err="1" smtClean="0"/>
              <a:t>kushtuese</a:t>
            </a:r>
            <a:r>
              <a:rPr lang="en-US" b="1" dirty="0" smtClean="0"/>
              <a:t>, 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cilin</a:t>
            </a:r>
            <a:r>
              <a:rPr lang="en-US" b="1" dirty="0" smtClean="0"/>
              <a:t> </a:t>
            </a:r>
            <a:r>
              <a:rPr lang="en-US" b="1" dirty="0" err="1" smtClean="0"/>
              <a:t>kërkon</a:t>
            </a:r>
            <a:r>
              <a:rPr lang="en-US" b="1" dirty="0" smtClean="0"/>
              <a:t> </a:t>
            </a:r>
            <a:r>
              <a:rPr lang="en-US" b="1" dirty="0" err="1" smtClean="0"/>
              <a:t>ta</a:t>
            </a:r>
            <a:r>
              <a:rPr lang="en-US" b="1" dirty="0" smtClean="0"/>
              <a:t> </a:t>
            </a:r>
            <a:r>
              <a:rPr lang="en-US" b="1" dirty="0" err="1" smtClean="0"/>
              <a:t>ratifikojë</a:t>
            </a:r>
            <a:r>
              <a:rPr lang="en-US" b="1" dirty="0" smtClean="0"/>
              <a:t> </a:t>
            </a:r>
            <a:r>
              <a:rPr lang="en-US" b="1" dirty="0" err="1" smtClean="0"/>
              <a:t>më</a:t>
            </a:r>
            <a:r>
              <a:rPr lang="en-US" b="1" dirty="0" smtClean="0"/>
              <a:t> </a:t>
            </a:r>
            <a:r>
              <a:rPr lang="en-US" b="1" dirty="0" err="1" smtClean="0"/>
              <a:t>votë</a:t>
            </a:r>
            <a:r>
              <a:rPr lang="en-US" b="1" dirty="0" smtClean="0"/>
              <a:t> </a:t>
            </a:r>
            <a:r>
              <a:rPr lang="en-US" b="1" dirty="0" err="1" smtClean="0"/>
              <a:t>popullore</a:t>
            </a:r>
            <a:r>
              <a:rPr lang="en-US" b="1" dirty="0" smtClean="0"/>
              <a:t> </a:t>
            </a:r>
            <a:r>
              <a:rPr lang="en-US" b="1" dirty="0" err="1" smtClean="0"/>
              <a:t>direkte</a:t>
            </a:r>
            <a:r>
              <a:rPr lang="en-US" b="1" dirty="0" smtClean="0"/>
              <a:t>,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siguruar</a:t>
            </a:r>
            <a:r>
              <a:rPr lang="en-US" b="1" dirty="0" smtClean="0"/>
              <a:t> </a:t>
            </a:r>
            <a:r>
              <a:rPr lang="en-US" b="1" dirty="0" err="1" smtClean="0"/>
              <a:t>një</a:t>
            </a:r>
            <a:r>
              <a:rPr lang="en-US" b="1" dirty="0" smtClean="0"/>
              <a:t> </a:t>
            </a:r>
            <a:r>
              <a:rPr lang="en-US" b="1" dirty="0" err="1" smtClean="0"/>
              <a:t>konsensus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më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gjerë</a:t>
            </a:r>
            <a:r>
              <a:rPr lang="en-US" b="1" dirty="0" smtClean="0"/>
              <a:t>, pa </a:t>
            </a:r>
            <a:r>
              <a:rPr lang="en-US" b="1" dirty="0" err="1" smtClean="0"/>
              <a:t>paragjykuar</a:t>
            </a:r>
            <a:r>
              <a:rPr lang="en-US" b="1" dirty="0" smtClean="0"/>
              <a:t> </a:t>
            </a:r>
            <a:r>
              <a:rPr lang="en-US" b="1" dirty="0" err="1" smtClean="0"/>
              <a:t>votën</a:t>
            </a:r>
            <a:r>
              <a:rPr lang="en-US" b="1" dirty="0" smtClean="0"/>
              <a:t> pro </a:t>
            </a:r>
            <a:r>
              <a:rPr lang="en-US" b="1" dirty="0" err="1" smtClean="0"/>
              <a:t>apo</a:t>
            </a:r>
            <a:r>
              <a:rPr lang="en-US" b="1" dirty="0" smtClean="0"/>
              <a:t> </a:t>
            </a:r>
            <a:r>
              <a:rPr lang="en-US" b="1" dirty="0" err="1" smtClean="0"/>
              <a:t>kundër</a:t>
            </a:r>
            <a:r>
              <a:rPr lang="en-US" b="1" dirty="0" smtClean="0"/>
              <a:t> </a:t>
            </a:r>
            <a:r>
              <a:rPr lang="en-US" b="1" dirty="0" err="1" smtClean="0"/>
              <a:t>ligjit</a:t>
            </a:r>
            <a:r>
              <a:rPr lang="en-US" b="1" dirty="0" smtClean="0"/>
              <a:t> </a:t>
            </a:r>
            <a:r>
              <a:rPr lang="en-US" b="1" dirty="0" err="1" smtClean="0"/>
              <a:t>tashmë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miratuar</a:t>
            </a:r>
            <a:r>
              <a:rPr lang="en-US" b="1" dirty="0" smtClean="0"/>
              <a:t>. </a:t>
            </a:r>
            <a:r>
              <a:rPr lang="en-US" b="1" dirty="0" err="1" smtClean="0"/>
              <a:t>Ligj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Kuvendit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amendimin</a:t>
            </a:r>
            <a:r>
              <a:rPr lang="en-US" b="1" dirty="0" smtClean="0"/>
              <a:t> e </a:t>
            </a:r>
            <a:r>
              <a:rPr lang="en-US" b="1" dirty="0" err="1" smtClean="0"/>
              <a:t>Kushtetutës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kalon</a:t>
            </a:r>
            <a:r>
              <a:rPr lang="en-US" b="1" dirty="0" smtClean="0"/>
              <a:t> </a:t>
            </a:r>
            <a:r>
              <a:rPr lang="en-US" b="1" dirty="0" err="1" smtClean="0"/>
              <a:t>më</a:t>
            </a:r>
            <a:r>
              <a:rPr lang="en-US" b="1" dirty="0" smtClean="0"/>
              <a:t> pas </a:t>
            </a:r>
            <a:r>
              <a:rPr lang="en-US" b="1" dirty="0" err="1" smtClean="0"/>
              <a:t>në</a:t>
            </a:r>
            <a:r>
              <a:rPr lang="en-US" b="1" dirty="0" smtClean="0"/>
              <a:t> referendum </a:t>
            </a:r>
            <a:r>
              <a:rPr lang="en-US" b="1" dirty="0" err="1" smtClean="0"/>
              <a:t>ratifikues</a:t>
            </a:r>
            <a:r>
              <a:rPr lang="en-US" b="1" dirty="0" smtClean="0"/>
              <a:t> </a:t>
            </a:r>
            <a:r>
              <a:rPr lang="en-US" b="1" dirty="0" err="1" smtClean="0"/>
              <a:t>merr</a:t>
            </a:r>
            <a:r>
              <a:rPr lang="en-US" b="1" dirty="0" smtClean="0"/>
              <a:t> </a:t>
            </a:r>
            <a:r>
              <a:rPr lang="en-US" b="1" dirty="0" err="1" smtClean="0"/>
              <a:t>fuqi</a:t>
            </a:r>
            <a:r>
              <a:rPr lang="en-US" b="1" dirty="0" smtClean="0"/>
              <a:t> </a:t>
            </a:r>
            <a:r>
              <a:rPr lang="en-US" b="1" dirty="0" err="1" smtClean="0"/>
              <a:t>juridike</a:t>
            </a:r>
            <a:r>
              <a:rPr lang="en-US" b="1" dirty="0" smtClean="0"/>
              <a:t> </a:t>
            </a:r>
            <a:r>
              <a:rPr lang="en-US" b="1" dirty="0" err="1" smtClean="0"/>
              <a:t>vetëm</a:t>
            </a:r>
            <a:r>
              <a:rPr lang="en-US" b="1" dirty="0" smtClean="0"/>
              <a:t> </a:t>
            </a:r>
            <a:r>
              <a:rPr lang="en-US" b="1" dirty="0" err="1" smtClean="0"/>
              <a:t>pasi</a:t>
            </a:r>
            <a:r>
              <a:rPr lang="en-US" b="1" dirty="0" smtClean="0"/>
              <a:t> </a:t>
            </a:r>
            <a:r>
              <a:rPr lang="en-US" b="1" dirty="0" err="1" smtClean="0"/>
              <a:t>konfirmohet</a:t>
            </a:r>
            <a:r>
              <a:rPr lang="en-US" b="1" dirty="0" smtClean="0"/>
              <a:t> </a:t>
            </a:r>
            <a:r>
              <a:rPr lang="en-US" b="1" dirty="0" err="1" smtClean="0"/>
              <a:t>rezultati</a:t>
            </a:r>
            <a:r>
              <a:rPr lang="en-US" b="1" dirty="0" smtClean="0"/>
              <a:t> </a:t>
            </a:r>
            <a:r>
              <a:rPr lang="en-US" b="1" dirty="0" err="1" smtClean="0"/>
              <a:t>referendar</a:t>
            </a:r>
            <a:r>
              <a:rPr lang="en-US" b="1" dirty="0" smtClean="0"/>
              <a:t> pro </a:t>
            </a:r>
            <a:r>
              <a:rPr lang="en-US" b="1" dirty="0" err="1" smtClean="0"/>
              <a:t>tij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REFERENDUM I PERGJITHSHEM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lart-poshte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Referendumi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përgjithshëm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konsultativ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en-US" b="1" dirty="0" err="1" smtClean="0"/>
              <a:t>mbahet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një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</a:t>
            </a:r>
            <a:r>
              <a:rPr lang="en-US" b="1" dirty="0" err="1" smtClean="0"/>
              <a:t>legjislative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rëndësisë</a:t>
            </a:r>
            <a:r>
              <a:rPr lang="en-US" b="1" dirty="0" smtClean="0"/>
              <a:t> </a:t>
            </a:r>
            <a:r>
              <a:rPr lang="en-US" b="1" dirty="0" err="1" smtClean="0"/>
              <a:t>së</a:t>
            </a:r>
            <a:r>
              <a:rPr lang="en-US" b="1" dirty="0" smtClean="0"/>
              <a:t> </a:t>
            </a:r>
            <a:r>
              <a:rPr lang="en-US" b="1" dirty="0" err="1" smtClean="0"/>
              <a:t>veçantë</a:t>
            </a:r>
            <a:r>
              <a:rPr lang="en-US" b="1" dirty="0" smtClean="0"/>
              <a:t>,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cilën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</a:t>
            </a:r>
            <a:r>
              <a:rPr lang="en-US" b="1" dirty="0" err="1" smtClean="0"/>
              <a:t>ose</a:t>
            </a:r>
            <a:r>
              <a:rPr lang="en-US" b="1" dirty="0" smtClean="0"/>
              <a:t> </a:t>
            </a:r>
            <a:r>
              <a:rPr lang="en-US" b="1" dirty="0" err="1" smtClean="0"/>
              <a:t>Këshilli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Ministrave</a:t>
            </a:r>
            <a:r>
              <a:rPr lang="en-US" b="1" dirty="0" smtClean="0"/>
              <a:t>, </a:t>
            </a:r>
            <a:r>
              <a:rPr lang="en-US" b="1" dirty="0" err="1" smtClean="0"/>
              <a:t>në</a:t>
            </a:r>
            <a:r>
              <a:rPr lang="en-US" b="1" dirty="0" smtClean="0"/>
              <a:t> </a:t>
            </a:r>
            <a:r>
              <a:rPr lang="en-US" b="1" dirty="0" err="1" smtClean="0"/>
              <a:t>tagrin</a:t>
            </a:r>
            <a:r>
              <a:rPr lang="en-US" b="1" dirty="0" smtClean="0"/>
              <a:t> e </a:t>
            </a:r>
            <a:r>
              <a:rPr lang="en-US" b="1" dirty="0" err="1" smtClean="0"/>
              <a:t>institucionit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ka </a:t>
            </a:r>
            <a:r>
              <a:rPr lang="en-US" b="1" dirty="0" err="1" smtClean="0"/>
              <a:t>nismën</a:t>
            </a:r>
            <a:r>
              <a:rPr lang="en-US" b="1" dirty="0" smtClean="0"/>
              <a:t> </a:t>
            </a:r>
            <a:r>
              <a:rPr lang="en-US" b="1" dirty="0" err="1" smtClean="0"/>
              <a:t>ligjvënëse</a:t>
            </a:r>
            <a:r>
              <a:rPr lang="en-US" b="1" dirty="0" smtClean="0"/>
              <a:t>, </a:t>
            </a:r>
            <a:r>
              <a:rPr lang="en-US" b="1" dirty="0" err="1" smtClean="0"/>
              <a:t>gjykon</a:t>
            </a:r>
            <a:r>
              <a:rPr lang="en-US" b="1" dirty="0" smtClean="0"/>
              <a:t> se </a:t>
            </a:r>
            <a:r>
              <a:rPr lang="en-US" b="1" dirty="0" err="1" smtClean="0"/>
              <a:t>vullneti</a:t>
            </a:r>
            <a:r>
              <a:rPr lang="en-US" b="1" dirty="0" smtClean="0"/>
              <a:t> </a:t>
            </a:r>
            <a:r>
              <a:rPr lang="en-US" b="1" dirty="0" err="1" smtClean="0"/>
              <a:t>vendimarrës</a:t>
            </a:r>
            <a:r>
              <a:rPr lang="en-US" b="1" dirty="0" smtClean="0"/>
              <a:t> </a:t>
            </a:r>
            <a:r>
              <a:rPr lang="en-US" b="1" dirty="0" err="1" smtClean="0"/>
              <a:t>është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pamjaftueshëm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t’i</a:t>
            </a:r>
            <a:r>
              <a:rPr lang="en-US" b="1" dirty="0" smtClean="0"/>
              <a:t> </a:t>
            </a:r>
            <a:r>
              <a:rPr lang="en-US" b="1" dirty="0" err="1" smtClean="0"/>
              <a:t>dhënë</a:t>
            </a:r>
            <a:r>
              <a:rPr lang="en-US" b="1" dirty="0" smtClean="0"/>
              <a:t> </a:t>
            </a:r>
            <a:r>
              <a:rPr lang="en-US" b="1" dirty="0" err="1" smtClean="0"/>
              <a:t>legjitimitetin</a:t>
            </a:r>
            <a:r>
              <a:rPr lang="en-US" b="1" dirty="0" smtClean="0"/>
              <a:t> e </a:t>
            </a:r>
            <a:r>
              <a:rPr lang="en-US" b="1" dirty="0" err="1" smtClean="0"/>
              <a:t>synuar</a:t>
            </a:r>
            <a:r>
              <a:rPr lang="en-US" b="1" dirty="0" smtClean="0"/>
              <a:t> </a:t>
            </a:r>
            <a:r>
              <a:rPr lang="en-US" b="1" dirty="0" err="1" smtClean="0"/>
              <a:t>një</a:t>
            </a:r>
            <a:r>
              <a:rPr lang="en-US" b="1" dirty="0" smtClean="0"/>
              <a:t> </a:t>
            </a:r>
            <a:r>
              <a:rPr lang="en-US" b="1" dirty="0" err="1" smtClean="0"/>
              <a:t>projekligji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caktuar</a:t>
            </a:r>
            <a:r>
              <a:rPr lang="en-US" b="1" dirty="0" smtClean="0"/>
              <a:t> </a:t>
            </a:r>
            <a:r>
              <a:rPr lang="en-US" b="1" dirty="0" err="1" smtClean="0"/>
              <a:t>apo</a:t>
            </a:r>
            <a:r>
              <a:rPr lang="en-US" b="1" dirty="0" smtClean="0"/>
              <a:t> </a:t>
            </a:r>
            <a:r>
              <a:rPr lang="en-US" b="1" dirty="0" err="1" smtClean="0"/>
              <a:t>kur</a:t>
            </a:r>
            <a:r>
              <a:rPr lang="en-US" b="1" dirty="0" smtClean="0"/>
              <a:t> </a:t>
            </a:r>
            <a:r>
              <a:rPr lang="en-US" b="1" dirty="0" err="1" smtClean="0"/>
              <a:t>vetë</a:t>
            </a:r>
            <a:r>
              <a:rPr lang="en-US" b="1" dirty="0" smtClean="0"/>
              <a:t> </a:t>
            </a:r>
            <a:r>
              <a:rPr lang="en-US" b="1" dirty="0" err="1" smtClean="0"/>
              <a:t>Kuvendi</a:t>
            </a:r>
            <a:r>
              <a:rPr lang="en-US" b="1" dirty="0" smtClean="0"/>
              <a:t> </a:t>
            </a:r>
            <a:r>
              <a:rPr lang="en-US" b="1" dirty="0" err="1" smtClean="0"/>
              <a:t>nuk</a:t>
            </a:r>
            <a:r>
              <a:rPr lang="en-US" b="1" dirty="0" smtClean="0"/>
              <a:t> </a:t>
            </a:r>
            <a:r>
              <a:rPr lang="en-US" b="1" dirty="0" err="1" smtClean="0"/>
              <a:t>arrin</a:t>
            </a:r>
            <a:r>
              <a:rPr lang="en-US" b="1" dirty="0" smtClean="0"/>
              <a:t> dot </a:t>
            </a:r>
            <a:r>
              <a:rPr lang="en-US" b="1" dirty="0" err="1" smtClean="0"/>
              <a:t>në</a:t>
            </a:r>
            <a:r>
              <a:rPr lang="en-US" b="1" dirty="0" smtClean="0"/>
              <a:t> </a:t>
            </a:r>
            <a:r>
              <a:rPr lang="en-US" b="1" dirty="0" err="1" smtClean="0"/>
              <a:t>vendimarrje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këtë</a:t>
            </a:r>
            <a:r>
              <a:rPr lang="en-US" b="1" dirty="0" smtClean="0"/>
              <a:t> </a:t>
            </a:r>
            <a:r>
              <a:rPr lang="en-US" b="1" dirty="0" err="1" smtClean="0"/>
              <a:t>çështje</a:t>
            </a:r>
            <a:r>
              <a:rPr lang="en-US" b="1" dirty="0" smtClean="0"/>
              <a:t> me </a:t>
            </a:r>
            <a:r>
              <a:rPr lang="en-US" b="1" dirty="0" err="1" smtClean="0"/>
              <a:t>mekanizmat</a:t>
            </a:r>
            <a:r>
              <a:rPr lang="en-US" b="1" dirty="0" smtClean="0"/>
              <a:t> </a:t>
            </a:r>
            <a:r>
              <a:rPr lang="en-US" b="1" dirty="0" err="1" smtClean="0"/>
              <a:t>që</a:t>
            </a:r>
            <a:r>
              <a:rPr lang="en-US" b="1" dirty="0" smtClean="0"/>
              <a:t> </a:t>
            </a:r>
            <a:r>
              <a:rPr lang="en-US" b="1" dirty="0" err="1" smtClean="0"/>
              <a:t>disponon</a:t>
            </a:r>
            <a:r>
              <a:rPr lang="en-US" b="1" dirty="0" smtClean="0"/>
              <a:t> </a:t>
            </a:r>
            <a:r>
              <a:rPr lang="en-US" b="1" dirty="0" err="1" smtClean="0"/>
              <a:t>për</a:t>
            </a:r>
            <a:r>
              <a:rPr lang="en-US" b="1" dirty="0" smtClean="0"/>
              <a:t> </a:t>
            </a:r>
            <a:r>
              <a:rPr lang="en-US" b="1" dirty="0" err="1" smtClean="0"/>
              <a:t>shkak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qëndrimeve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papajtueshme</a:t>
            </a:r>
            <a:r>
              <a:rPr lang="en-US" b="1" dirty="0" smtClean="0"/>
              <a:t> </a:t>
            </a:r>
            <a:r>
              <a:rPr lang="en-US" b="1" dirty="0" err="1" smtClean="0"/>
              <a:t>të</a:t>
            </a:r>
            <a:r>
              <a:rPr lang="en-US" b="1" dirty="0" smtClean="0"/>
              <a:t> </a:t>
            </a:r>
            <a:r>
              <a:rPr lang="en-US" b="1" dirty="0" err="1" smtClean="0"/>
              <a:t>grupeve</a:t>
            </a:r>
            <a:r>
              <a:rPr lang="en-US" b="1" dirty="0" smtClean="0"/>
              <a:t> </a:t>
            </a:r>
            <a:r>
              <a:rPr lang="en-US" b="1" dirty="0" err="1" smtClean="0"/>
              <a:t>vendimarrëse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</TotalTime>
  <Words>1450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NISMA KOMBETARE PER REFERENDUMIN NE R.SH</vt:lpstr>
      <vt:lpstr>PREZANTIMI I PROJEKTLIGJIT</vt:lpstr>
      <vt:lpstr>PREZANTIMI I PROJEKTLIGJIT</vt:lpstr>
      <vt:lpstr>PREZANTIMI I PROJEKTLIGJIT</vt:lpstr>
      <vt:lpstr>PREZANTIMI I PROJEKTLIGJIT</vt:lpstr>
      <vt:lpstr>PREZANTIMI I PROJEKTLIGJIT</vt:lpstr>
      <vt:lpstr>PREZANTIMI I PROJEKTLIGJIT</vt:lpstr>
      <vt:lpstr>REFERENDUM I PERGJITHSHEM (nga lart-poshte)</vt:lpstr>
      <vt:lpstr>REFERENDUM I PERGJITHSHEM (nga lart-poshte)</vt:lpstr>
      <vt:lpstr>REFERENDUM I PERGJITHSHEM (nga lart-poshte)</vt:lpstr>
      <vt:lpstr>REFERENDUM I PERGJITHSHEM (nga poshte-lart)</vt:lpstr>
      <vt:lpstr>REFERENDUMI  VENDOR</vt:lpstr>
      <vt:lpstr>REFERENDUMI  VENDOR</vt:lpstr>
      <vt:lpstr>RISITE E PRJEKT-LIGJIT</vt:lpstr>
      <vt:lpstr>RISITE E PRJEKT-LIGJIT</vt:lpstr>
      <vt:lpstr>RISITE E PRJEKT-LIGJIT</vt:lpstr>
      <vt:lpstr>RISITE E PRJEKT-LIGJIT</vt:lpstr>
      <vt:lpstr>RISI ABSOLUTE,  REFERENDUMI VENDOR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16</cp:revision>
  <dcterms:created xsi:type="dcterms:W3CDTF">2018-05-08T08:14:26Z</dcterms:created>
  <dcterms:modified xsi:type="dcterms:W3CDTF">2020-09-13T11:21:49Z</dcterms:modified>
</cp:coreProperties>
</file>